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1pPr>
    <a:lvl2pPr marL="0" marR="0" indent="228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2pPr>
    <a:lvl3pPr marL="0" marR="0" indent="457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3pPr>
    <a:lvl4pPr marL="0" marR="0" indent="685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4pPr>
    <a:lvl5pPr marL="0" marR="0" indent="9144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5pPr>
    <a:lvl6pPr marL="0" marR="0" indent="11430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6pPr>
    <a:lvl7pPr marL="0" marR="0" indent="1371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7pPr>
    <a:lvl8pPr marL="0" marR="0" indent="1600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8pPr>
    <a:lvl9pPr marL="0" marR="0" indent="1828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2">
              <a:hueOff val="-1122706"/>
              <a:satOff val="6504"/>
              <a:lumOff val="15871"/>
              <a:alpha val="17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381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809E35">
              <a:alpha val="10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381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619E5C">
              <a:alpha val="15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solidFill>
                <a:srgbClr val="BDBBB3"/>
              </a:solidFill>
              <a:prstDash val="solid"/>
              <a:miter lim="400000"/>
            </a:ln>
          </a:left>
          <a:right>
            <a:ln w="12700" cap="flat">
              <a:solidFill>
                <a:srgbClr val="BDBBB3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BDBBB3"/>
              </a:solidFill>
              <a:prstDash val="solid"/>
              <a:miter lim="400000"/>
            </a:ln>
          </a:insideV>
        </a:tcBdr>
        <a:fill>
          <a:solidFill>
            <a:srgbClr val="E7E3D2"/>
          </a:solidFill>
        </a:fill>
      </a:tcStyle>
    </a:wholeTbl>
    <a:band2H>
      <a:tcTxStyle/>
      <a:tcStyle>
        <a:tcBdr/>
        <a:fill>
          <a:solidFill>
            <a:srgbClr val="F6F2E5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solidFill>
            <a:srgbClr val="D3CDB7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8E755A"/>
              </a:solidFill>
              <a:prstDash val="solid"/>
              <a:miter lim="400000"/>
            </a:ln>
          </a:left>
          <a:right>
            <a:ln w="12700" cap="flat">
              <a:solidFill>
                <a:srgbClr val="8E755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8E755A"/>
              </a:solidFill>
              <a:prstDash val="solid"/>
              <a:miter lim="400000"/>
            </a:ln>
          </a:insideH>
          <a:insideV>
            <a:ln w="12700" cap="flat">
              <a:solidFill>
                <a:srgbClr val="8E755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BDBBB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3DA"/>
          </a:solidFill>
        </a:fill>
      </a:tcStyle>
    </a:wholeTbl>
    <a:band2H>
      <a:tcTxStyle/>
      <a:tcStyle>
        <a:tcBdr/>
        <a:fill>
          <a:solidFill>
            <a:srgbClr val="F9F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5D0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4D61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65747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/>
      <a:tcStyle>
        <a:tcBdr/>
        <a:fill>
          <a:solidFill>
            <a:srgbClr val="FFFBF1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9A85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A29A85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E9E7DC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5BEAA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25000"/>
            </a:srgbClr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28C7D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top>
          <a:bottom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2">
              <a:hueOff val="-1122706"/>
              <a:satOff val="6504"/>
              <a:lumOff val="15871"/>
              <a:alpha val="12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top>
          <a:bottom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74" d="100"/>
          <a:sy n="74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897494" y="3835400"/>
            <a:ext cx="15545275" cy="3886200"/>
          </a:xfrm>
          <a:prstGeom prst="rect">
            <a:avLst/>
          </a:prstGeom>
        </p:spPr>
        <p:txBody>
          <a:bodyPr/>
          <a:lstStyle>
            <a:lvl1pPr>
              <a:defRPr sz="10400" spc="208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7494" y="2070100"/>
            <a:ext cx="15545275" cy="1778000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 cap="all" spc="215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  <a:lvl2pPr marL="0" indent="228611" algn="ctr">
              <a:spcBef>
                <a:spcPts val="0"/>
              </a:spcBef>
              <a:buClrTx/>
              <a:buSzTx/>
              <a:buNone/>
              <a:defRPr sz="5400" cap="all" spc="215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2pPr>
            <a:lvl3pPr marL="0" indent="457223" algn="ctr">
              <a:spcBef>
                <a:spcPts val="0"/>
              </a:spcBef>
              <a:buClrTx/>
              <a:buSzTx/>
              <a:buNone/>
              <a:defRPr sz="5400" cap="all" spc="215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3pPr>
            <a:lvl4pPr marL="0" indent="685835" algn="ctr">
              <a:spcBef>
                <a:spcPts val="0"/>
              </a:spcBef>
              <a:buClrTx/>
              <a:buSzTx/>
              <a:buNone/>
              <a:defRPr sz="5400" cap="all" spc="215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4pPr>
            <a:lvl5pPr marL="0" indent="914446" algn="ctr">
              <a:spcBef>
                <a:spcPts val="0"/>
              </a:spcBef>
              <a:buClrTx/>
              <a:buSzTx/>
              <a:buNone/>
              <a:defRPr sz="5400" cap="all" spc="215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Body Level One…"/>
          <p:cNvSpPr txBox="1">
            <a:spLocks noGrp="1"/>
          </p:cNvSpPr>
          <p:nvPr>
            <p:ph type="body" idx="1"/>
          </p:nvPr>
        </p:nvSpPr>
        <p:spPr>
          <a:xfrm>
            <a:off x="897494" y="1320800"/>
            <a:ext cx="15545275" cy="7467600"/>
          </a:xfrm>
          <a:prstGeom prst="rect">
            <a:avLst/>
          </a:prstGeom>
        </p:spPr>
        <p:txBody>
          <a:bodyPr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3645" y="9245333"/>
            <a:ext cx="332975" cy="31803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Image"/>
          <p:cNvSpPr>
            <a:spLocks noGrp="1"/>
          </p:cNvSpPr>
          <p:nvPr>
            <p:ph type="pic" sz="half" idx="21"/>
          </p:nvPr>
        </p:nvSpPr>
        <p:spPr>
          <a:xfrm>
            <a:off x="8229851" y="4787903"/>
            <a:ext cx="8500793" cy="4145675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5" name="Image"/>
          <p:cNvSpPr>
            <a:spLocks noGrp="1"/>
          </p:cNvSpPr>
          <p:nvPr>
            <p:ph type="pic" sz="quarter" idx="22"/>
          </p:nvPr>
        </p:nvSpPr>
        <p:spPr>
          <a:xfrm>
            <a:off x="8445485" y="1079501"/>
            <a:ext cx="7891176" cy="3429001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6" name="Image"/>
          <p:cNvSpPr>
            <a:spLocks noGrp="1"/>
          </p:cNvSpPr>
          <p:nvPr>
            <p:ph type="pic" idx="23"/>
          </p:nvPr>
        </p:nvSpPr>
        <p:spPr>
          <a:xfrm>
            <a:off x="-429258" y="1080867"/>
            <a:ext cx="10248974" cy="7807542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3645" y="9245333"/>
            <a:ext cx="332975" cy="31803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2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Image"/>
          <p:cNvSpPr>
            <a:spLocks noGrp="1"/>
          </p:cNvSpPr>
          <p:nvPr>
            <p:ph type="pic" idx="21"/>
          </p:nvPr>
        </p:nvSpPr>
        <p:spPr>
          <a:xfrm>
            <a:off x="7409027" y="1079500"/>
            <a:ext cx="10268770" cy="778510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5" name="Image"/>
          <p:cNvSpPr>
            <a:spLocks noGrp="1"/>
          </p:cNvSpPr>
          <p:nvPr>
            <p:ph type="pic" idx="22"/>
          </p:nvPr>
        </p:nvSpPr>
        <p:spPr>
          <a:xfrm>
            <a:off x="399142" y="1003300"/>
            <a:ext cx="10391936" cy="789940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99251" y="9245333"/>
            <a:ext cx="332975" cy="31803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— 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897494" y="6511399"/>
            <a:ext cx="15545275" cy="502702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600" i="1" spc="52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t>— Johnny Appleseed</a:t>
            </a:r>
          </a:p>
        </p:txBody>
      </p:sp>
      <p:sp>
        <p:nvSpPr>
          <p:cNvPr id="124" name="Type a quote here."/>
          <p:cNvSpPr txBox="1">
            <a:spLocks noGrp="1"/>
          </p:cNvSpPr>
          <p:nvPr>
            <p:ph type="body" sz="quarter" idx="22"/>
          </p:nvPr>
        </p:nvSpPr>
        <p:spPr>
          <a:xfrm>
            <a:off x="897494" y="5380128"/>
            <a:ext cx="15545275" cy="995272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ctr" defTabSz="914400">
              <a:spcBef>
                <a:spcPts val="0"/>
              </a:spcBef>
              <a:buClrTx/>
              <a:buSzTx/>
              <a:buNone/>
              <a:defRPr sz="5801" cap="all" spc="464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 defTabSz="914400"/>
            <a:r>
              <a:t>Type a quote here.</a:t>
            </a:r>
          </a:p>
        </p:txBody>
      </p:sp>
      <p:sp>
        <p:nvSpPr>
          <p:cNvPr id="125" name="”"/>
          <p:cNvSpPr txBox="1">
            <a:spLocks noGrp="1"/>
          </p:cNvSpPr>
          <p:nvPr>
            <p:ph type="body" sz="quarter" idx="23"/>
          </p:nvPr>
        </p:nvSpPr>
        <p:spPr>
          <a:xfrm>
            <a:off x="8375432" y="7061201"/>
            <a:ext cx="592149" cy="1487715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 defTabSz="647732">
              <a:spcBef>
                <a:spcPts val="0"/>
              </a:spcBef>
              <a:buClrTx/>
              <a:buSzTx/>
              <a:buNone/>
              <a:defRPr sz="9001" spc="18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r>
              <a:t>”</a:t>
            </a:r>
          </a:p>
        </p:txBody>
      </p:sp>
      <p:sp>
        <p:nvSpPr>
          <p:cNvPr id="126" name="“"/>
          <p:cNvSpPr txBox="1">
            <a:spLocks noGrp="1"/>
          </p:cNvSpPr>
          <p:nvPr>
            <p:ph type="body" sz="quarter" idx="24"/>
          </p:nvPr>
        </p:nvSpPr>
        <p:spPr>
          <a:xfrm>
            <a:off x="8375432" y="2565401"/>
            <a:ext cx="592149" cy="1487715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 defTabSz="647732">
              <a:spcBef>
                <a:spcPts val="0"/>
              </a:spcBef>
              <a:buClrTx/>
              <a:buSzTx/>
              <a:buNone/>
              <a:defRPr sz="9001" spc="18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r>
              <a:t>“</a:t>
            </a:r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3645" y="9245333"/>
            <a:ext cx="332975" cy="31803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2" y="0"/>
            <a:ext cx="20416630" cy="9956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3645" y="9245333"/>
            <a:ext cx="332975" cy="31803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3645" y="9245333"/>
            <a:ext cx="332975" cy="31803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711222" y="3492503"/>
            <a:ext cx="15917820" cy="7762817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897494" y="1168400"/>
            <a:ext cx="15545275" cy="133350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7400" spc="148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7494" y="508000"/>
            <a:ext cx="15545275" cy="6731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sz="4001" cap="all" spc="79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  <a:lvl2pPr marL="0" indent="228611" algn="ctr">
              <a:spcBef>
                <a:spcPts val="0"/>
              </a:spcBef>
              <a:buClrTx/>
              <a:buSzTx/>
              <a:buNone/>
              <a:defRPr sz="4001" cap="all" spc="79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2pPr>
            <a:lvl3pPr marL="0" indent="457223" algn="ctr">
              <a:spcBef>
                <a:spcPts val="0"/>
              </a:spcBef>
              <a:buClrTx/>
              <a:buSzTx/>
              <a:buNone/>
              <a:defRPr sz="4001" cap="all" spc="79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3pPr>
            <a:lvl4pPr marL="0" indent="685835" algn="ctr">
              <a:spcBef>
                <a:spcPts val="0"/>
              </a:spcBef>
              <a:buClrTx/>
              <a:buSzTx/>
              <a:buNone/>
              <a:defRPr sz="4001" cap="all" spc="79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4pPr>
            <a:lvl5pPr marL="0" indent="914446" algn="ctr">
              <a:spcBef>
                <a:spcPts val="0"/>
              </a:spcBef>
              <a:buClrTx/>
              <a:buSzTx/>
              <a:buNone/>
              <a:defRPr sz="4001" cap="all" spc="79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mage"/>
          <p:cNvSpPr>
            <a:spLocks noGrp="1"/>
          </p:cNvSpPr>
          <p:nvPr>
            <p:ph type="pic" idx="21"/>
          </p:nvPr>
        </p:nvSpPr>
        <p:spPr>
          <a:xfrm>
            <a:off x="1168436" y="2304347"/>
            <a:ext cx="14986458" cy="7308610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7494" y="1320800"/>
            <a:ext cx="15545275" cy="4953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1pPr>
            <a:lvl2pPr marL="0" indent="228611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2pPr>
            <a:lvl3pPr marL="0" indent="457223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3pPr>
            <a:lvl4pPr marL="0" indent="685835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4pPr>
            <a:lvl5pPr marL="0" indent="914446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897494" y="3086100"/>
            <a:ext cx="15545275" cy="3568700"/>
          </a:xfrm>
          <a:prstGeom prst="rect">
            <a:avLst/>
          </a:prstGeom>
        </p:spPr>
        <p:txBody>
          <a:bodyPr anchor="ctr"/>
          <a:lstStyle>
            <a:lvl1pPr>
              <a:defRPr sz="10400" spc="208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897494" y="3086100"/>
            <a:ext cx="15545275" cy="3568700"/>
          </a:xfrm>
          <a:prstGeom prst="rect">
            <a:avLst/>
          </a:prstGeom>
        </p:spPr>
        <p:txBody>
          <a:bodyPr anchor="ctr"/>
          <a:lstStyle>
            <a:lvl1pPr>
              <a:defRPr sz="10400" spc="208"/>
            </a:lvl1pPr>
          </a:lstStyle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Image"/>
          <p:cNvSpPr>
            <a:spLocks noGrp="1"/>
          </p:cNvSpPr>
          <p:nvPr>
            <p:ph type="pic" idx="21"/>
          </p:nvPr>
        </p:nvSpPr>
        <p:spPr>
          <a:xfrm>
            <a:off x="4840992" y="977903"/>
            <a:ext cx="14139767" cy="7881475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897494" y="4191000"/>
            <a:ext cx="6519532" cy="3581400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7400" spc="148"/>
            </a:lvl1pPr>
          </a:lstStyle>
          <a:p>
            <a:r>
              <a:t>Title Text</a:t>
            </a:r>
          </a:p>
        </p:txBody>
      </p:sp>
      <p:sp>
        <p:nvSpPr>
          <p:cNvPr id="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7494" y="2844800"/>
            <a:ext cx="6519532" cy="13589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sz="4001" cap="all" spc="79">
                <a:latin typeface="+mn-lt"/>
                <a:ea typeface="+mn-ea"/>
                <a:cs typeface="+mn-cs"/>
                <a:sym typeface="Futura"/>
              </a:defRPr>
            </a:lvl1pPr>
            <a:lvl2pPr marL="0" indent="228611">
              <a:spcBef>
                <a:spcPts val="0"/>
              </a:spcBef>
              <a:buClrTx/>
              <a:buSzTx/>
              <a:buNone/>
              <a:defRPr sz="4001" cap="all" spc="79">
                <a:latin typeface="+mn-lt"/>
                <a:ea typeface="+mn-ea"/>
                <a:cs typeface="+mn-cs"/>
                <a:sym typeface="Futura"/>
              </a:defRPr>
            </a:lvl2pPr>
            <a:lvl3pPr marL="0" indent="457223">
              <a:spcBef>
                <a:spcPts val="0"/>
              </a:spcBef>
              <a:buClrTx/>
              <a:buSzTx/>
              <a:buNone/>
              <a:defRPr sz="4001" cap="all" spc="79">
                <a:latin typeface="+mn-lt"/>
                <a:ea typeface="+mn-ea"/>
                <a:cs typeface="+mn-cs"/>
                <a:sym typeface="Futura"/>
              </a:defRPr>
            </a:lvl3pPr>
            <a:lvl4pPr marL="0" indent="685835">
              <a:spcBef>
                <a:spcPts val="0"/>
              </a:spcBef>
              <a:buClrTx/>
              <a:buSzTx/>
              <a:buNone/>
              <a:defRPr sz="4001" cap="all" spc="79">
                <a:latin typeface="+mn-lt"/>
                <a:ea typeface="+mn-ea"/>
                <a:cs typeface="+mn-cs"/>
                <a:sym typeface="Futura"/>
              </a:defRPr>
            </a:lvl4pPr>
            <a:lvl5pPr marL="0" indent="914446">
              <a:spcBef>
                <a:spcPts val="0"/>
              </a:spcBef>
              <a:buClrTx/>
              <a:buSzTx/>
              <a:buNone/>
              <a:defRPr sz="4001" cap="all" spc="79"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donec quis nunc"/>
          <p:cNvSpPr txBox="1">
            <a:spLocks noGrp="1"/>
          </p:cNvSpPr>
          <p:nvPr>
            <p:ph type="body" sz="quarter" idx="21"/>
          </p:nvPr>
        </p:nvSpPr>
        <p:spPr>
          <a:xfrm>
            <a:off x="897494" y="1320801"/>
            <a:ext cx="15545275" cy="50270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donec quis nunc"/>
          <p:cNvSpPr txBox="1">
            <a:spLocks noGrp="1"/>
          </p:cNvSpPr>
          <p:nvPr>
            <p:ph type="body" sz="quarter" idx="21"/>
          </p:nvPr>
        </p:nvSpPr>
        <p:spPr>
          <a:xfrm>
            <a:off x="897494" y="1320801"/>
            <a:ext cx="15545275" cy="50270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7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3645" y="9245333"/>
            <a:ext cx="332975" cy="31803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Image"/>
          <p:cNvSpPr>
            <a:spLocks noGrp="1"/>
          </p:cNvSpPr>
          <p:nvPr>
            <p:ph type="pic" idx="21"/>
          </p:nvPr>
        </p:nvSpPr>
        <p:spPr>
          <a:xfrm>
            <a:off x="6268300" y="2297102"/>
            <a:ext cx="11836547" cy="6597667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donec quis nunc"/>
          <p:cNvSpPr txBox="1">
            <a:spLocks noGrp="1"/>
          </p:cNvSpPr>
          <p:nvPr>
            <p:ph type="body" sz="quarter" idx="22"/>
          </p:nvPr>
        </p:nvSpPr>
        <p:spPr>
          <a:xfrm>
            <a:off x="897494" y="1320801"/>
            <a:ext cx="15545275" cy="50270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600" cap="all" spc="234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8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97494" y="2603500"/>
            <a:ext cx="6367128" cy="6019800"/>
          </a:xfrm>
          <a:prstGeom prst="rect">
            <a:avLst/>
          </a:prstGeom>
        </p:spPr>
        <p:txBody>
          <a:bodyPr/>
          <a:lstStyle>
            <a:lvl1pPr>
              <a:spcBef>
                <a:spcPts val="2801"/>
              </a:spcBef>
              <a:defRPr sz="2400" spc="48"/>
            </a:lvl1pPr>
            <a:lvl2pPr>
              <a:spcBef>
                <a:spcPts val="2801"/>
              </a:spcBef>
              <a:defRPr sz="2400" spc="48"/>
            </a:lvl2pPr>
            <a:lvl3pPr>
              <a:spcBef>
                <a:spcPts val="2801"/>
              </a:spcBef>
              <a:defRPr sz="2400" spc="48"/>
            </a:lvl3pPr>
            <a:lvl4pPr>
              <a:spcBef>
                <a:spcPts val="2801"/>
              </a:spcBef>
              <a:defRPr sz="2400" spc="48"/>
            </a:lvl4pPr>
            <a:lvl5pPr>
              <a:spcBef>
                <a:spcPts val="2801"/>
              </a:spcBef>
              <a:defRPr sz="2400" spc="48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3645" y="9245333"/>
            <a:ext cx="332975" cy="31803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97494" y="584200"/>
            <a:ext cx="15545275" cy="749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97494" y="2387600"/>
            <a:ext cx="15545275" cy="645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3645" y="9244064"/>
            <a:ext cx="332975" cy="31803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400" cap="all" spc="28">
                <a:solidFill>
                  <a:srgbClr val="9A958E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ctr" defTabSz="45722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1" b="0" i="0" u="none" strike="noStrike" cap="all" spc="79" baseline="0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228611" algn="ctr" defTabSz="45722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1" b="0" i="0" u="none" strike="noStrike" cap="all" spc="79" baseline="0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457223" algn="ctr" defTabSz="45722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1" b="0" i="0" u="none" strike="noStrike" cap="all" spc="79" baseline="0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685835" algn="ctr" defTabSz="45722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1" b="0" i="0" u="none" strike="noStrike" cap="all" spc="79" baseline="0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914446" algn="ctr" defTabSz="45722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1" b="0" i="0" u="none" strike="noStrike" cap="all" spc="79" baseline="0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1143057" algn="ctr" defTabSz="45722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1" b="0" i="0" u="none" strike="noStrike" cap="all" spc="79" baseline="0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1371668" algn="ctr" defTabSz="45722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1" b="0" i="0" u="none" strike="noStrike" cap="all" spc="79" baseline="0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1600280" algn="ctr" defTabSz="45722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1" b="0" i="0" u="none" strike="noStrike" cap="all" spc="79" baseline="0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1828892" algn="ctr" defTabSz="45722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1" b="0" i="0" u="none" strike="noStrike" cap="all" spc="79" baseline="0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9pPr>
    </p:titleStyle>
    <p:bodyStyle>
      <a:lvl1pPr marL="381019" marR="0" indent="-381019" algn="l" defTabSz="457223" rtl="0" latinLnBrk="0">
        <a:lnSpc>
          <a:spcPct val="100000"/>
        </a:lnSpc>
        <a:spcBef>
          <a:spcPts val="340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1" b="0" i="0" u="none" strike="noStrike" cap="none" spc="56" baseline="0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1pPr>
      <a:lvl2pPr marL="762038" marR="0" indent="-381019" algn="l" defTabSz="457223" rtl="0" latinLnBrk="0">
        <a:lnSpc>
          <a:spcPct val="100000"/>
        </a:lnSpc>
        <a:spcBef>
          <a:spcPts val="340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1" b="0" i="0" u="none" strike="noStrike" cap="none" spc="56" baseline="0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2pPr>
      <a:lvl3pPr marL="1143057" marR="0" indent="-381019" algn="l" defTabSz="457223" rtl="0" latinLnBrk="0">
        <a:lnSpc>
          <a:spcPct val="100000"/>
        </a:lnSpc>
        <a:spcBef>
          <a:spcPts val="340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1" b="0" i="0" u="none" strike="noStrike" cap="none" spc="56" baseline="0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3pPr>
      <a:lvl4pPr marL="1524077" marR="0" indent="-381019" algn="l" defTabSz="457223" rtl="0" latinLnBrk="0">
        <a:lnSpc>
          <a:spcPct val="100000"/>
        </a:lnSpc>
        <a:spcBef>
          <a:spcPts val="340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1" b="0" i="0" u="none" strike="noStrike" cap="none" spc="56" baseline="0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4pPr>
      <a:lvl5pPr marL="1905095" marR="0" indent="-381019" algn="l" defTabSz="457223" rtl="0" latinLnBrk="0">
        <a:lnSpc>
          <a:spcPct val="100000"/>
        </a:lnSpc>
        <a:spcBef>
          <a:spcPts val="340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1" b="0" i="0" u="none" strike="noStrike" cap="none" spc="56" baseline="0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5pPr>
      <a:lvl6pPr marL="2286114" marR="0" indent="-381019" algn="l" defTabSz="457223" rtl="0" latinLnBrk="0">
        <a:lnSpc>
          <a:spcPct val="100000"/>
        </a:lnSpc>
        <a:spcBef>
          <a:spcPts val="340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1" b="0" i="0" u="none" strike="noStrike" cap="none" spc="56" baseline="0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6pPr>
      <a:lvl7pPr marL="2667134" marR="0" indent="-381019" algn="l" defTabSz="457223" rtl="0" latinLnBrk="0">
        <a:lnSpc>
          <a:spcPct val="100000"/>
        </a:lnSpc>
        <a:spcBef>
          <a:spcPts val="340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1" b="0" i="0" u="none" strike="noStrike" cap="none" spc="56" baseline="0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7pPr>
      <a:lvl8pPr marL="3048152" marR="0" indent="-381019" algn="l" defTabSz="457223" rtl="0" latinLnBrk="0">
        <a:lnSpc>
          <a:spcPct val="100000"/>
        </a:lnSpc>
        <a:spcBef>
          <a:spcPts val="340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1" b="0" i="0" u="none" strike="noStrike" cap="none" spc="56" baseline="0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8pPr>
      <a:lvl9pPr marL="3429172" marR="0" indent="-381019" algn="l" defTabSz="457223" rtl="0" latinLnBrk="0">
        <a:lnSpc>
          <a:spcPct val="100000"/>
        </a:lnSpc>
        <a:spcBef>
          <a:spcPts val="3401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2801" b="0" i="0" u="none" strike="noStrike" cap="none" spc="56" baseline="0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9pPr>
    </p:bodyStyle>
    <p:otherStyle>
      <a:lvl1pPr marL="0" marR="0" indent="0" algn="ctr" defTabSz="45722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228611" algn="ctr" defTabSz="45722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457223" algn="ctr" defTabSz="45722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685835" algn="ctr" defTabSz="45722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914446" algn="ctr" defTabSz="45722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1143057" algn="ctr" defTabSz="45722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1371668" algn="ctr" defTabSz="45722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1600280" algn="ctr" defTabSz="45722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1828892" algn="ctr" defTabSz="45722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all" spc="28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Kingdom hospitality…"/>
          <p:cNvSpPr txBox="1">
            <a:spLocks noGrp="1"/>
          </p:cNvSpPr>
          <p:nvPr>
            <p:ph type="ctrTitle"/>
          </p:nvPr>
        </p:nvSpPr>
        <p:spPr>
          <a:xfrm>
            <a:off x="2840831" y="3442336"/>
            <a:ext cx="11658600" cy="2868930"/>
          </a:xfrm>
          <a:prstGeom prst="rect">
            <a:avLst/>
          </a:prstGeom>
        </p:spPr>
        <p:txBody>
          <a:bodyPr/>
          <a:lstStyle/>
          <a:p>
            <a:pPr defTabSz="301767">
              <a:defRPr sz="6864" spc="137">
                <a:solidFill>
                  <a:srgbClr val="000000"/>
                </a:solidFill>
              </a:defRPr>
            </a:pPr>
            <a:r>
              <a:t>Kingdom hospitality</a:t>
            </a:r>
          </a:p>
          <a:p>
            <a:pPr defTabSz="301767">
              <a:defRPr sz="6864" spc="137">
                <a:solidFill>
                  <a:srgbClr val="000000"/>
                </a:solidFill>
              </a:defRPr>
            </a:pPr>
            <a:r>
              <a:t>Hospitalidad del Reino</a:t>
            </a:r>
          </a:p>
        </p:txBody>
      </p:sp>
      <p:sp>
        <p:nvSpPr>
          <p:cNvPr id="159" name="You’re Invited…"/>
          <p:cNvSpPr txBox="1">
            <a:spLocks noGrp="1"/>
          </p:cNvSpPr>
          <p:nvPr>
            <p:ph type="subTitle" sz="half" idx="1"/>
          </p:nvPr>
        </p:nvSpPr>
        <p:spPr>
          <a:xfrm>
            <a:off x="2840831" y="7061158"/>
            <a:ext cx="11658600" cy="2286636"/>
          </a:xfrm>
          <a:prstGeom prst="rect">
            <a:avLst/>
          </a:prstGeom>
        </p:spPr>
        <p:txBody>
          <a:bodyPr/>
          <a:lstStyle/>
          <a:p>
            <a:pPr defTabSz="452650">
              <a:defRPr sz="6435" spc="257">
                <a:solidFill>
                  <a:srgbClr val="583300"/>
                </a:solidFill>
              </a:defRPr>
            </a:pPr>
            <a:r>
              <a:t>You’re Invited </a:t>
            </a:r>
          </a:p>
          <a:p>
            <a:pPr defTabSz="452650">
              <a:defRPr sz="6435" spc="257">
                <a:solidFill>
                  <a:srgbClr val="583300"/>
                </a:solidFill>
              </a:defRPr>
            </a:pPr>
            <a:r>
              <a:t>están invitado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Hospitality and leadership…"/>
          <p:cNvSpPr txBox="1">
            <a:spLocks noGrp="1"/>
          </p:cNvSpPr>
          <p:nvPr>
            <p:ph type="title"/>
          </p:nvPr>
        </p:nvSpPr>
        <p:spPr>
          <a:xfrm>
            <a:off x="2432340" y="233683"/>
            <a:ext cx="12475582" cy="1335877"/>
          </a:xfrm>
          <a:prstGeom prst="rect">
            <a:avLst/>
          </a:prstGeom>
        </p:spPr>
        <p:txBody>
          <a:bodyPr/>
          <a:lstStyle/>
          <a:p>
            <a:pPr defTabSz="420644">
              <a:defRPr sz="3680" spc="73"/>
            </a:pPr>
            <a:r>
              <a:t>Hospitality and leadership </a:t>
            </a:r>
          </a:p>
          <a:p>
            <a:pPr defTabSz="420644">
              <a:defRPr sz="3680" spc="73"/>
            </a:pPr>
            <a:r>
              <a:t>Hospitalidad y liderazgo</a:t>
            </a:r>
          </a:p>
        </p:txBody>
      </p:sp>
      <p:sp>
        <p:nvSpPr>
          <p:cNvPr id="183" name="1 Tim. 3: 1-3- It is a trustworthy statement: if any man aspires to the office of overseer, it is a fine work he desires to do. 2 An overseer, then, must be above reproach, the husband of one wife, temperate, prudent, respectable, hospitable, able to tea"/>
          <p:cNvSpPr txBox="1">
            <a:spLocks noGrp="1"/>
          </p:cNvSpPr>
          <p:nvPr>
            <p:ph type="body" idx="1"/>
          </p:nvPr>
        </p:nvSpPr>
        <p:spPr>
          <a:xfrm>
            <a:off x="2467973" y="1663811"/>
            <a:ext cx="12404318" cy="7899180"/>
          </a:xfrm>
          <a:prstGeom prst="rect">
            <a:avLst/>
          </a:prstGeom>
        </p:spPr>
        <p:txBody>
          <a:bodyPr numCol="2" spcCol="620215"/>
          <a:lstStyle/>
          <a:p>
            <a:pPr marL="232421" indent="-232421" defTabSz="278906">
              <a:spcBef>
                <a:spcPts val="2000"/>
              </a:spcBef>
              <a:defRPr sz="3172" spc="63"/>
            </a:pPr>
            <a:r>
              <a:rPr dirty="0"/>
              <a:t>1 Tim. 3: 1-3- It is a trustworthy statement: if any man aspires to the office of overseer, it is a fine work he desires to do. </a:t>
            </a:r>
            <a:r>
              <a:rPr dirty="0">
                <a:solidFill>
                  <a:srgbClr val="292F3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 </a:t>
            </a:r>
            <a:r>
              <a:rPr dirty="0"/>
              <a:t>An overseer, then, must be above reproach, the husband of one wife, temperate, prudent, respectable, </a:t>
            </a:r>
            <a:r>
              <a:rPr u="sng" dirty="0">
                <a:latin typeface="Avenir Heavy"/>
                <a:ea typeface="Avenir Heavy"/>
                <a:cs typeface="Avenir Heavy"/>
                <a:sym typeface="Avenir Heavy"/>
              </a:rPr>
              <a:t>hospitable</a:t>
            </a:r>
            <a:r>
              <a:rPr dirty="0"/>
              <a:t>, able to teach, </a:t>
            </a:r>
            <a:r>
              <a:rPr dirty="0">
                <a:solidFill>
                  <a:srgbClr val="292F3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 </a:t>
            </a:r>
            <a:r>
              <a:rPr dirty="0"/>
              <a:t>not addicted to wine or pugnacious, but gentle, peaceable, </a:t>
            </a:r>
            <a:r>
              <a:rPr u="sng" dirty="0">
                <a:latin typeface="Avenir Heavy"/>
                <a:ea typeface="Avenir Heavy"/>
                <a:cs typeface="Avenir Heavy"/>
                <a:sym typeface="Avenir Heavy"/>
              </a:rPr>
              <a:t>free from the love of money</a:t>
            </a:r>
            <a:r>
              <a:rPr dirty="0"/>
              <a:t>.</a:t>
            </a:r>
          </a:p>
          <a:p>
            <a:pPr marL="232421" indent="-232421" defTabSz="278906">
              <a:spcBef>
                <a:spcPts val="2000"/>
              </a:spcBef>
              <a:defRPr sz="3172" spc="63"/>
            </a:pPr>
            <a:endParaRPr lang="en-US" dirty="0"/>
          </a:p>
          <a:p>
            <a:pPr marL="232421" indent="-232421" defTabSz="278906">
              <a:spcBef>
                <a:spcPts val="2000"/>
              </a:spcBef>
              <a:defRPr sz="3172" spc="63"/>
            </a:pPr>
            <a:endParaRPr lang="en-US" dirty="0"/>
          </a:p>
          <a:p>
            <a:pPr marL="232421" indent="-232421" defTabSz="278906">
              <a:spcBef>
                <a:spcPts val="2000"/>
              </a:spcBef>
              <a:defRPr sz="3172" spc="63"/>
            </a:pPr>
            <a:r>
              <a:rPr dirty="0"/>
              <a:t>1 Tim. 3: 1-3- Palabra </a:t>
            </a:r>
            <a:r>
              <a:rPr dirty="0" err="1"/>
              <a:t>fiel</a:t>
            </a:r>
            <a:r>
              <a:rPr dirty="0"/>
              <a:t> es </a:t>
            </a:r>
            <a:r>
              <a:rPr dirty="0" err="1"/>
              <a:t>ésta</a:t>
            </a:r>
            <a:r>
              <a:rPr dirty="0"/>
              <a:t> : Si </a:t>
            </a:r>
            <a:r>
              <a:rPr dirty="0" err="1"/>
              <a:t>alguno</a:t>
            </a:r>
            <a:r>
              <a:rPr dirty="0"/>
              <a:t> </a:t>
            </a:r>
            <a:r>
              <a:rPr dirty="0" err="1"/>
              <a:t>aspira</a:t>
            </a:r>
            <a:r>
              <a:rPr dirty="0"/>
              <a:t> al cargo de obispo, </a:t>
            </a:r>
            <a:r>
              <a:rPr dirty="0" err="1"/>
              <a:t>buena</a:t>
            </a:r>
            <a:r>
              <a:rPr dirty="0"/>
              <a:t> </a:t>
            </a:r>
            <a:r>
              <a:rPr dirty="0" err="1"/>
              <a:t>obra</a:t>
            </a:r>
            <a:r>
              <a:rPr dirty="0"/>
              <a:t> </a:t>
            </a:r>
            <a:r>
              <a:rPr dirty="0" err="1"/>
              <a:t>desea</a:t>
            </a:r>
            <a:r>
              <a:rPr dirty="0"/>
              <a:t> </a:t>
            </a:r>
            <a:r>
              <a:rPr dirty="0" err="1"/>
              <a:t>hacer</a:t>
            </a:r>
            <a:r>
              <a:rPr dirty="0"/>
              <a:t>. 2 Un obispo </a:t>
            </a:r>
            <a:r>
              <a:rPr dirty="0" err="1"/>
              <a:t>debe</a:t>
            </a:r>
            <a:r>
              <a:rPr dirty="0"/>
              <a:t> ser, </a:t>
            </a:r>
            <a:r>
              <a:rPr dirty="0" err="1"/>
              <a:t>pues</a:t>
            </a:r>
            <a:r>
              <a:rPr dirty="0"/>
              <a:t>, </a:t>
            </a:r>
            <a:r>
              <a:rPr dirty="0" err="1"/>
              <a:t>irreprochable</a:t>
            </a:r>
            <a:r>
              <a:rPr dirty="0"/>
              <a:t>, </a:t>
            </a:r>
            <a:r>
              <a:rPr dirty="0" err="1"/>
              <a:t>marido</a:t>
            </a:r>
            <a:r>
              <a:rPr dirty="0"/>
              <a:t> de </a:t>
            </a:r>
            <a:r>
              <a:rPr dirty="0" err="1"/>
              <a:t>una</a:t>
            </a:r>
            <a:r>
              <a:rPr dirty="0"/>
              <a:t> sola </a:t>
            </a:r>
            <a:r>
              <a:rPr dirty="0" err="1"/>
              <a:t>mujer</a:t>
            </a:r>
            <a:r>
              <a:rPr dirty="0"/>
              <a:t>, </a:t>
            </a:r>
            <a:r>
              <a:rPr dirty="0" err="1"/>
              <a:t>sobrio</a:t>
            </a:r>
            <a:r>
              <a:rPr dirty="0"/>
              <a:t>, </a:t>
            </a:r>
            <a:r>
              <a:rPr dirty="0" err="1"/>
              <a:t>prudente</a:t>
            </a:r>
            <a:r>
              <a:rPr dirty="0"/>
              <a:t>, de </a:t>
            </a:r>
            <a:r>
              <a:rPr dirty="0" err="1"/>
              <a:t>conducta</a:t>
            </a:r>
            <a:r>
              <a:rPr dirty="0"/>
              <a:t> </a:t>
            </a:r>
            <a:r>
              <a:rPr dirty="0" err="1"/>
              <a:t>decorosa</a:t>
            </a:r>
            <a:r>
              <a:rPr dirty="0"/>
              <a:t>, </a:t>
            </a:r>
            <a:r>
              <a:rPr u="sng" dirty="0" err="1">
                <a:latin typeface="Avenir Heavy"/>
                <a:ea typeface="Avenir Heavy"/>
                <a:cs typeface="Avenir Heavy"/>
                <a:sym typeface="Avenir Heavy"/>
              </a:rPr>
              <a:t>hospitalario</a:t>
            </a:r>
            <a:r>
              <a:rPr dirty="0"/>
              <a:t>, </a:t>
            </a:r>
            <a:r>
              <a:rPr dirty="0" err="1"/>
              <a:t>apto</a:t>
            </a:r>
            <a:r>
              <a:rPr dirty="0"/>
              <a:t> para </a:t>
            </a:r>
            <a:r>
              <a:rPr dirty="0" err="1"/>
              <a:t>enseñar</a:t>
            </a:r>
            <a:r>
              <a:rPr dirty="0"/>
              <a:t>, 3 no dado a la </a:t>
            </a:r>
            <a:r>
              <a:rPr dirty="0" err="1"/>
              <a:t>bebida</a:t>
            </a:r>
            <a:r>
              <a:rPr dirty="0"/>
              <a:t>, no </a:t>
            </a:r>
            <a:r>
              <a:rPr dirty="0" err="1"/>
              <a:t>pendenciero</a:t>
            </a:r>
            <a:r>
              <a:rPr dirty="0"/>
              <a:t>, </a:t>
            </a:r>
            <a:r>
              <a:rPr dirty="0" err="1"/>
              <a:t>sino</a:t>
            </a:r>
            <a:r>
              <a:rPr dirty="0"/>
              <a:t> </a:t>
            </a:r>
            <a:r>
              <a:rPr dirty="0" err="1"/>
              <a:t>amable</a:t>
            </a:r>
            <a:r>
              <a:rPr dirty="0"/>
              <a:t>, no </a:t>
            </a:r>
            <a:r>
              <a:rPr dirty="0" err="1"/>
              <a:t>contencioso</a:t>
            </a:r>
            <a:r>
              <a:rPr dirty="0"/>
              <a:t>, </a:t>
            </a:r>
            <a:r>
              <a:rPr u="sng" dirty="0">
                <a:latin typeface="Avenir Heavy"/>
                <a:ea typeface="Avenir Heavy"/>
                <a:cs typeface="Avenir Heavy"/>
                <a:sym typeface="Avenir Heavy"/>
              </a:rPr>
              <a:t>no </a:t>
            </a:r>
            <a:r>
              <a:rPr u="sng" dirty="0" err="1">
                <a:latin typeface="Avenir Heavy"/>
                <a:ea typeface="Avenir Heavy"/>
                <a:cs typeface="Avenir Heavy"/>
                <a:sym typeface="Avenir Heavy"/>
              </a:rPr>
              <a:t>avaricioso</a:t>
            </a:r>
            <a:r>
              <a:rPr dirty="0"/>
              <a:t>.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1 Pt. 4: 8-9- Above all, keep fervent in your love for one another, because love covers a multitude of sins. 9 Be hospitable to one another without complaint.…"/>
          <p:cNvSpPr txBox="1">
            <a:spLocks noGrp="1"/>
          </p:cNvSpPr>
          <p:nvPr>
            <p:ph type="body" idx="1"/>
          </p:nvPr>
        </p:nvSpPr>
        <p:spPr>
          <a:xfrm>
            <a:off x="2467973" y="1588194"/>
            <a:ext cx="12404318" cy="7959354"/>
          </a:xfrm>
          <a:prstGeom prst="rect">
            <a:avLst/>
          </a:prstGeom>
        </p:spPr>
        <p:txBody>
          <a:bodyPr/>
          <a:lstStyle/>
          <a:p>
            <a:pPr marL="339106" indent="-339106" defTabSz="406928">
              <a:spcBef>
                <a:spcPts val="3000"/>
              </a:spcBef>
              <a:defRPr sz="4628" spc="92"/>
            </a:pPr>
            <a:r>
              <a:t>1 Pt. 4: 8-9- Above all, keep fervent in your love for one another, because love covers a multitude of sins. </a:t>
            </a:r>
            <a:r>
              <a:rPr>
                <a:solidFill>
                  <a:srgbClr val="292F3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 </a:t>
            </a:r>
            <a:r>
              <a:rPr u="sng">
                <a:latin typeface="Avenir Heavy"/>
                <a:ea typeface="Avenir Heavy"/>
                <a:cs typeface="Avenir Heavy"/>
                <a:sym typeface="Avenir Heavy"/>
              </a:rPr>
              <a:t>Be hospitable to one another without complaint</a:t>
            </a:r>
            <a:r>
              <a:t>.</a:t>
            </a:r>
          </a:p>
          <a:p>
            <a:pPr marL="339106" indent="-339106" defTabSz="406928">
              <a:spcBef>
                <a:spcPts val="3000"/>
              </a:spcBef>
              <a:defRPr sz="4628" spc="92"/>
            </a:pPr>
            <a:r>
              <a:t>1 Ped. 4: 8-9- Sobre todo, sed fervientes en vuestro amor los unos por los otros, pues el amor cubre multitud de pecados. 9 </a:t>
            </a:r>
            <a:r>
              <a:rPr u="sng">
                <a:latin typeface="Avenir Heavy"/>
                <a:ea typeface="Avenir Heavy"/>
                <a:cs typeface="Avenir Heavy"/>
                <a:sym typeface="Avenir Heavy"/>
              </a:rPr>
              <a:t>Sed hospitalarios los unos para con los otros, sin murmuraciones.</a:t>
            </a:r>
          </a:p>
        </p:txBody>
      </p:sp>
      <p:sp>
        <p:nvSpPr>
          <p:cNvPr id="186" name="Hospitality and grace…"/>
          <p:cNvSpPr txBox="1">
            <a:spLocks noGrp="1"/>
          </p:cNvSpPr>
          <p:nvPr>
            <p:ph type="title"/>
          </p:nvPr>
        </p:nvSpPr>
        <p:spPr>
          <a:xfrm>
            <a:off x="2432340" y="233683"/>
            <a:ext cx="12475582" cy="1335877"/>
          </a:xfrm>
          <a:prstGeom prst="rect">
            <a:avLst/>
          </a:prstGeom>
        </p:spPr>
        <p:txBody>
          <a:bodyPr/>
          <a:lstStyle/>
          <a:p>
            <a:pPr defTabSz="420644">
              <a:defRPr sz="3680" spc="73"/>
            </a:pPr>
            <a:r>
              <a:t>Hospitality and grace </a:t>
            </a:r>
          </a:p>
          <a:p>
            <a:pPr defTabSz="420644">
              <a:defRPr sz="3680" spc="73"/>
            </a:pPr>
            <a:r>
              <a:t>Hospitalidad y gracia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Heb. 13:2- Do not neglect to show hospitality to strangers, for by this some have entertained angels without knowing it.…"/>
          <p:cNvSpPr txBox="1">
            <a:spLocks noGrp="1"/>
          </p:cNvSpPr>
          <p:nvPr>
            <p:ph type="body" idx="1"/>
          </p:nvPr>
        </p:nvSpPr>
        <p:spPr>
          <a:xfrm>
            <a:off x="2467973" y="1740624"/>
            <a:ext cx="12404318" cy="7745552"/>
          </a:xfrm>
          <a:prstGeom prst="rect">
            <a:avLst/>
          </a:prstGeom>
        </p:spPr>
        <p:txBody>
          <a:bodyPr/>
          <a:lstStyle/>
          <a:p>
            <a:pPr>
              <a:defRPr sz="5200" spc="104"/>
            </a:pPr>
            <a:r>
              <a:t>Heb. 13:2- Do not neglect to show hospitality to strangers, for by this some have entertained angels without knowing it.</a:t>
            </a:r>
          </a:p>
          <a:p>
            <a:pPr>
              <a:defRPr sz="5200" spc="104"/>
            </a:pPr>
            <a:r>
              <a:t>Heb. 13:2- No os olvidéis de mostrar hospitalidad, porque por ella algunos, sin saberlo, hospedaron ángeles.</a:t>
            </a:r>
          </a:p>
        </p:txBody>
      </p:sp>
      <p:sp>
        <p:nvSpPr>
          <p:cNvPr id="189" name="Hospitality and God’s Messengers…"/>
          <p:cNvSpPr txBox="1">
            <a:spLocks noGrp="1"/>
          </p:cNvSpPr>
          <p:nvPr>
            <p:ph type="title"/>
          </p:nvPr>
        </p:nvSpPr>
        <p:spPr>
          <a:xfrm>
            <a:off x="2432340" y="233683"/>
            <a:ext cx="12475582" cy="1335877"/>
          </a:xfrm>
          <a:prstGeom prst="rect">
            <a:avLst/>
          </a:prstGeom>
        </p:spPr>
        <p:txBody>
          <a:bodyPr/>
          <a:lstStyle/>
          <a:p>
            <a:pPr defTabSz="420644">
              <a:defRPr sz="3680" spc="73"/>
            </a:pPr>
            <a:r>
              <a:t>Hospitality and God’s Messengers</a:t>
            </a:r>
          </a:p>
          <a:p>
            <a:pPr defTabSz="420644">
              <a:defRPr sz="3680" spc="73"/>
            </a:pPr>
            <a:r>
              <a:t>La hospitalidad y los mensajeros de Dios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Mt.25: 41-45- `Then He will also say to those on His left, `Depart from Me, accursed ones, into the eternal fire which has been prepared for the devil and his angels; 42 for I was hungry, and you gave Me nothing to eat; I was thirsty, and you gave Me not"/>
          <p:cNvSpPr txBox="1">
            <a:spLocks noGrp="1"/>
          </p:cNvSpPr>
          <p:nvPr>
            <p:ph type="body" idx="1"/>
          </p:nvPr>
        </p:nvSpPr>
        <p:spPr>
          <a:xfrm>
            <a:off x="2467973" y="1646362"/>
            <a:ext cx="12404318" cy="7839814"/>
          </a:xfrm>
          <a:prstGeom prst="rect">
            <a:avLst/>
          </a:prstGeom>
        </p:spPr>
        <p:txBody>
          <a:bodyPr numCol="2" spcCol="620215"/>
          <a:lstStyle/>
          <a:p>
            <a:pPr marL="266714" indent="-266714" defTabSz="320055">
              <a:spcBef>
                <a:spcPts val="2300"/>
              </a:spcBef>
              <a:defRPr sz="3639" spc="72"/>
            </a:pPr>
            <a:r>
              <a:rPr dirty="0"/>
              <a:t>Mt.25: 41-45- `Then He will also say to those on His left, `Depart from Me, accursed ones, into the eternal fire which has been prepared for the devil and his angels; </a:t>
            </a:r>
            <a:r>
              <a:rPr dirty="0">
                <a:solidFill>
                  <a:srgbClr val="292F3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42 </a:t>
            </a:r>
            <a:r>
              <a:rPr dirty="0"/>
              <a:t>for I was hungry, and you gave Me nothing to eat; I was thirsty, and you gave Me nothing to drink; </a:t>
            </a:r>
            <a:endParaRPr dirty="0">
              <a:solidFill>
                <a:srgbClr val="292F3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66714" indent="-266714" defTabSz="320055">
              <a:spcBef>
                <a:spcPts val="2300"/>
              </a:spcBef>
              <a:defRPr sz="3639" spc="72"/>
            </a:pPr>
            <a:endParaRPr lang="en-US" dirty="0"/>
          </a:p>
          <a:p>
            <a:pPr marL="266714" indent="-266714" defTabSz="320055">
              <a:spcBef>
                <a:spcPts val="2300"/>
              </a:spcBef>
              <a:defRPr sz="3639" spc="72"/>
            </a:pPr>
            <a:endParaRPr lang="en-US" dirty="0"/>
          </a:p>
          <a:p>
            <a:pPr marL="266714" indent="-266714" defTabSz="320055">
              <a:spcBef>
                <a:spcPts val="2300"/>
              </a:spcBef>
              <a:defRPr sz="3639" spc="72"/>
            </a:pPr>
            <a:r>
              <a:rPr dirty="0"/>
              <a:t>Mt.25: 41-45- </a:t>
            </a:r>
            <a:r>
              <a:rPr dirty="0" err="1"/>
              <a:t>Entonces</a:t>
            </a:r>
            <a:r>
              <a:rPr dirty="0"/>
              <a:t> </a:t>
            </a:r>
            <a:r>
              <a:rPr dirty="0" err="1"/>
              <a:t>dirá</a:t>
            </a:r>
            <a:r>
              <a:rPr dirty="0"/>
              <a:t> </a:t>
            </a:r>
            <a:r>
              <a:rPr dirty="0" err="1"/>
              <a:t>también</a:t>
            </a:r>
            <a:r>
              <a:rPr dirty="0"/>
              <a:t> a </a:t>
            </a:r>
            <a:r>
              <a:rPr dirty="0" err="1"/>
              <a:t>los</a:t>
            </a:r>
            <a:r>
              <a:rPr dirty="0"/>
              <a:t> de </a:t>
            </a:r>
            <a:r>
              <a:rPr dirty="0" err="1"/>
              <a:t>su</a:t>
            </a:r>
            <a:r>
              <a:rPr dirty="0"/>
              <a:t> </a:t>
            </a:r>
            <a:r>
              <a:rPr dirty="0" err="1"/>
              <a:t>izquierda</a:t>
            </a:r>
            <a:r>
              <a:rPr dirty="0"/>
              <a:t>: “</a:t>
            </a:r>
            <a:r>
              <a:rPr dirty="0" err="1"/>
              <a:t>Apartaos</a:t>
            </a:r>
            <a:r>
              <a:rPr dirty="0"/>
              <a:t> de </a:t>
            </a:r>
            <a:r>
              <a:rPr dirty="0" err="1"/>
              <a:t>mí</a:t>
            </a:r>
            <a:r>
              <a:rPr dirty="0"/>
              <a:t>, </a:t>
            </a:r>
            <a:r>
              <a:rPr dirty="0" err="1"/>
              <a:t>malditos</a:t>
            </a:r>
            <a:r>
              <a:rPr dirty="0"/>
              <a:t>, al </a:t>
            </a:r>
            <a:r>
              <a:rPr dirty="0" err="1"/>
              <a:t>fuego</a:t>
            </a:r>
            <a:r>
              <a:rPr dirty="0"/>
              <a:t> </a:t>
            </a:r>
            <a:r>
              <a:rPr dirty="0" err="1"/>
              <a:t>eterno</a:t>
            </a:r>
            <a:r>
              <a:rPr dirty="0"/>
              <a:t> que ha </a:t>
            </a:r>
            <a:r>
              <a:rPr dirty="0" err="1"/>
              <a:t>sido</a:t>
            </a:r>
            <a:r>
              <a:rPr dirty="0"/>
              <a:t> </a:t>
            </a:r>
            <a:r>
              <a:rPr dirty="0" err="1"/>
              <a:t>preparado</a:t>
            </a:r>
            <a:r>
              <a:rPr dirty="0"/>
              <a:t> para </a:t>
            </a:r>
            <a:r>
              <a:rPr dirty="0" err="1"/>
              <a:t>el</a:t>
            </a:r>
            <a:r>
              <a:rPr dirty="0"/>
              <a:t> diablo y sus </a:t>
            </a:r>
            <a:r>
              <a:rPr dirty="0" err="1"/>
              <a:t>ángeles</a:t>
            </a:r>
            <a:r>
              <a:rPr dirty="0"/>
              <a:t>. 42 “</a:t>
            </a:r>
            <a:r>
              <a:rPr dirty="0" err="1"/>
              <a:t>Porque</a:t>
            </a:r>
            <a:r>
              <a:rPr dirty="0"/>
              <a:t> </a:t>
            </a:r>
            <a:r>
              <a:rPr dirty="0" err="1"/>
              <a:t>tuve</a:t>
            </a:r>
            <a:r>
              <a:rPr dirty="0"/>
              <a:t> </a:t>
            </a:r>
            <a:r>
              <a:rPr dirty="0" err="1"/>
              <a:t>hambre</a:t>
            </a:r>
            <a:r>
              <a:rPr dirty="0"/>
              <a:t>, y no me </a:t>
            </a:r>
            <a:r>
              <a:rPr dirty="0" err="1"/>
              <a:t>disteis</a:t>
            </a:r>
            <a:r>
              <a:rPr dirty="0"/>
              <a:t> de comer, </a:t>
            </a:r>
            <a:r>
              <a:rPr dirty="0" err="1"/>
              <a:t>tuve</a:t>
            </a:r>
            <a:r>
              <a:rPr dirty="0"/>
              <a:t> sed, y no me </a:t>
            </a:r>
            <a:r>
              <a:rPr dirty="0" err="1"/>
              <a:t>disteis</a:t>
            </a:r>
            <a:r>
              <a:rPr dirty="0"/>
              <a:t> de </a:t>
            </a:r>
            <a:r>
              <a:rPr dirty="0" err="1"/>
              <a:t>beber</a:t>
            </a:r>
            <a:r>
              <a:rPr dirty="0"/>
              <a:t>;</a:t>
            </a:r>
          </a:p>
        </p:txBody>
      </p:sp>
      <p:sp>
        <p:nvSpPr>
          <p:cNvPr id="192" name="Hospitality and judgement…"/>
          <p:cNvSpPr txBox="1">
            <a:spLocks noGrp="1"/>
          </p:cNvSpPr>
          <p:nvPr>
            <p:ph type="title"/>
          </p:nvPr>
        </p:nvSpPr>
        <p:spPr>
          <a:xfrm>
            <a:off x="2432340" y="233683"/>
            <a:ext cx="12475582" cy="1335877"/>
          </a:xfrm>
          <a:prstGeom prst="rect">
            <a:avLst/>
          </a:prstGeom>
        </p:spPr>
        <p:txBody>
          <a:bodyPr/>
          <a:lstStyle/>
          <a:p>
            <a:pPr defTabSz="420644">
              <a:defRPr sz="3680" spc="73"/>
            </a:pPr>
            <a:r>
              <a:t>Hospitality and judgement</a:t>
            </a:r>
          </a:p>
          <a:p>
            <a:pPr defTabSz="420644">
              <a:defRPr sz="3680" spc="73"/>
            </a:pPr>
            <a:r>
              <a:t>Hospitalidad y juicio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Mt.25: 41-45- [43] I was a stranger, and you did not invite Me in; naked, and you did not clothe Me; sick, and in prison, and you did not visit Me.…"/>
          <p:cNvSpPr txBox="1">
            <a:spLocks noGrp="1"/>
          </p:cNvSpPr>
          <p:nvPr>
            <p:ph type="body" idx="1"/>
          </p:nvPr>
        </p:nvSpPr>
        <p:spPr>
          <a:xfrm>
            <a:off x="2467973" y="1646362"/>
            <a:ext cx="12404318" cy="7839814"/>
          </a:xfrm>
          <a:prstGeom prst="rect">
            <a:avLst/>
          </a:prstGeom>
        </p:spPr>
        <p:txBody>
          <a:bodyPr numCol="2" spcCol="620215"/>
          <a:lstStyle/>
          <a:p>
            <a:pPr marL="361968" indent="-361968" defTabSz="434362">
              <a:spcBef>
                <a:spcPts val="3200"/>
              </a:spcBef>
              <a:defRPr sz="4940" spc="98"/>
            </a:pPr>
            <a:r>
              <a:rPr dirty="0"/>
              <a:t>Mt.25: 41-45- [</a:t>
            </a:r>
            <a:r>
              <a:rPr dirty="0">
                <a:solidFill>
                  <a:srgbClr val="292F3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43] </a:t>
            </a:r>
            <a:r>
              <a:rPr dirty="0"/>
              <a:t>I was a stranger, and you did not invite Me in; naked, and you did not clothe Me; sick, and in prison, and you did not visit Me.</a:t>
            </a:r>
          </a:p>
          <a:p>
            <a:pPr marL="361968" indent="-361968" defTabSz="434362">
              <a:spcBef>
                <a:spcPts val="3200"/>
              </a:spcBef>
              <a:defRPr sz="4940" spc="98"/>
            </a:pPr>
            <a:endParaRPr lang="en-US" dirty="0"/>
          </a:p>
          <a:p>
            <a:pPr marL="361968" indent="-361968" defTabSz="434362">
              <a:spcBef>
                <a:spcPts val="3200"/>
              </a:spcBef>
              <a:defRPr sz="4940" spc="98"/>
            </a:pPr>
            <a:r>
              <a:rPr dirty="0"/>
              <a:t>Mt.25: 41-45- [43] </a:t>
            </a:r>
            <a:r>
              <a:rPr dirty="0" err="1"/>
              <a:t>fui</a:t>
            </a:r>
            <a:r>
              <a:rPr dirty="0"/>
              <a:t> forastero, y no me </a:t>
            </a:r>
            <a:r>
              <a:rPr dirty="0" err="1"/>
              <a:t>recibisteis</a:t>
            </a:r>
            <a:r>
              <a:rPr dirty="0"/>
              <a:t>; </a:t>
            </a:r>
            <a:r>
              <a:rPr dirty="0" err="1"/>
              <a:t>estaba</a:t>
            </a:r>
            <a:r>
              <a:rPr dirty="0"/>
              <a:t> </a:t>
            </a:r>
            <a:r>
              <a:rPr dirty="0" err="1"/>
              <a:t>desnudo</a:t>
            </a:r>
            <a:r>
              <a:rPr dirty="0"/>
              <a:t>, y no me </a:t>
            </a:r>
            <a:r>
              <a:rPr dirty="0" err="1"/>
              <a:t>vestisteis</a:t>
            </a:r>
            <a:r>
              <a:rPr dirty="0"/>
              <a:t>; </a:t>
            </a:r>
            <a:r>
              <a:rPr dirty="0" err="1"/>
              <a:t>enfermo</a:t>
            </a:r>
            <a:r>
              <a:rPr dirty="0"/>
              <a:t>, y </a:t>
            </a:r>
            <a:r>
              <a:rPr dirty="0" err="1"/>
              <a:t>en</a:t>
            </a:r>
            <a:r>
              <a:rPr dirty="0"/>
              <a:t> la </a:t>
            </a:r>
            <a:r>
              <a:rPr dirty="0" err="1"/>
              <a:t>cárcel</a:t>
            </a:r>
            <a:r>
              <a:rPr dirty="0"/>
              <a:t>, y no me </a:t>
            </a:r>
            <a:r>
              <a:rPr dirty="0" err="1"/>
              <a:t>visitasteis</a:t>
            </a:r>
            <a:r>
              <a:rPr dirty="0"/>
              <a:t>.”</a:t>
            </a:r>
          </a:p>
        </p:txBody>
      </p:sp>
      <p:sp>
        <p:nvSpPr>
          <p:cNvPr id="195" name="Hospitality and judgement…"/>
          <p:cNvSpPr txBox="1">
            <a:spLocks noGrp="1"/>
          </p:cNvSpPr>
          <p:nvPr>
            <p:ph type="title"/>
          </p:nvPr>
        </p:nvSpPr>
        <p:spPr>
          <a:xfrm>
            <a:off x="2432340" y="233683"/>
            <a:ext cx="12475582" cy="1335877"/>
          </a:xfrm>
          <a:prstGeom prst="rect">
            <a:avLst/>
          </a:prstGeom>
        </p:spPr>
        <p:txBody>
          <a:bodyPr/>
          <a:lstStyle/>
          <a:p>
            <a:pPr defTabSz="420644">
              <a:defRPr sz="3680" spc="73"/>
            </a:pPr>
            <a:r>
              <a:t>Hospitality and judgement</a:t>
            </a:r>
          </a:p>
          <a:p>
            <a:pPr defTabSz="420644">
              <a:defRPr sz="3680" spc="73"/>
            </a:pPr>
            <a:r>
              <a:t>Hospitalidad y juicio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Mt.25: 41-45- “Then they themselves also will answer, `Lord, when did we see You hungry, or thirsty, or a stranger, or naked, or sick, or in prison, and did not take care of You?'…"/>
          <p:cNvSpPr txBox="1">
            <a:spLocks noGrp="1"/>
          </p:cNvSpPr>
          <p:nvPr>
            <p:ph type="body" idx="1"/>
          </p:nvPr>
        </p:nvSpPr>
        <p:spPr>
          <a:xfrm>
            <a:off x="2467973" y="1646362"/>
            <a:ext cx="12404318" cy="7839814"/>
          </a:xfrm>
          <a:prstGeom prst="rect">
            <a:avLst/>
          </a:prstGeom>
        </p:spPr>
        <p:txBody>
          <a:bodyPr numCol="2" spcCol="620215"/>
          <a:lstStyle/>
          <a:p>
            <a:pPr marL="293384" indent="-293384" defTabSz="352061">
              <a:spcBef>
                <a:spcPts val="2600"/>
              </a:spcBef>
              <a:defRPr sz="4004" spc="80"/>
            </a:pPr>
            <a:r>
              <a:rPr dirty="0"/>
              <a:t>Mt.25: 41-45- “Then they themselves also will answer, `Lord, when did we see You hungry, or thirsty, or a stranger, or naked, or sick, or in prison, and did not take care of You?'  </a:t>
            </a:r>
          </a:p>
          <a:p>
            <a:pPr marL="293384" indent="-293384" defTabSz="352061">
              <a:spcBef>
                <a:spcPts val="2600"/>
              </a:spcBef>
              <a:defRPr sz="4004" spc="80"/>
            </a:pPr>
            <a:endParaRPr lang="en-US" dirty="0"/>
          </a:p>
          <a:p>
            <a:pPr marL="293384" indent="-293384" defTabSz="352061">
              <a:spcBef>
                <a:spcPts val="2600"/>
              </a:spcBef>
              <a:defRPr sz="4004" spc="80"/>
            </a:pPr>
            <a:endParaRPr lang="en-US" dirty="0"/>
          </a:p>
          <a:p>
            <a:pPr marL="293384" indent="-293384" defTabSz="352061">
              <a:spcBef>
                <a:spcPts val="2600"/>
              </a:spcBef>
              <a:defRPr sz="4004" spc="80"/>
            </a:pPr>
            <a:endParaRPr lang="en-US" dirty="0"/>
          </a:p>
          <a:p>
            <a:pPr marL="293384" indent="-293384" defTabSz="352061">
              <a:spcBef>
                <a:spcPts val="2600"/>
              </a:spcBef>
              <a:defRPr sz="4004" spc="80"/>
            </a:pPr>
            <a:r>
              <a:rPr dirty="0"/>
              <a:t>Mt.25: 41-45- </a:t>
            </a:r>
            <a:r>
              <a:rPr dirty="0" err="1"/>
              <a:t>Entonces</a:t>
            </a:r>
            <a:r>
              <a:rPr dirty="0"/>
              <a:t> </a:t>
            </a:r>
            <a:r>
              <a:rPr dirty="0" err="1"/>
              <a:t>ellos</a:t>
            </a:r>
            <a:r>
              <a:rPr dirty="0"/>
              <a:t> </a:t>
            </a:r>
            <a:r>
              <a:rPr dirty="0" err="1"/>
              <a:t>también</a:t>
            </a:r>
            <a:r>
              <a:rPr dirty="0"/>
              <a:t> </a:t>
            </a:r>
            <a:r>
              <a:rPr dirty="0" err="1"/>
              <a:t>responderán</a:t>
            </a:r>
            <a:r>
              <a:rPr dirty="0"/>
              <a:t>, </a:t>
            </a:r>
            <a:r>
              <a:rPr dirty="0" err="1"/>
              <a:t>diciendo</a:t>
            </a:r>
            <a:r>
              <a:rPr dirty="0"/>
              <a:t>: “</a:t>
            </a:r>
            <a:r>
              <a:rPr dirty="0" err="1"/>
              <a:t>Señor</a:t>
            </a:r>
            <a:r>
              <a:rPr dirty="0"/>
              <a:t>, ¿</a:t>
            </a:r>
            <a:r>
              <a:rPr dirty="0" err="1"/>
              <a:t>cuándo</a:t>
            </a:r>
            <a:r>
              <a:rPr dirty="0"/>
              <a:t> </a:t>
            </a:r>
            <a:r>
              <a:rPr dirty="0" err="1"/>
              <a:t>te</a:t>
            </a:r>
            <a:r>
              <a:rPr dirty="0"/>
              <a:t> </a:t>
            </a:r>
            <a:r>
              <a:rPr dirty="0" err="1"/>
              <a:t>vimos</a:t>
            </a:r>
            <a:r>
              <a:rPr dirty="0"/>
              <a:t> </a:t>
            </a:r>
            <a:r>
              <a:rPr dirty="0" err="1"/>
              <a:t>hambriento</a:t>
            </a:r>
            <a:r>
              <a:rPr dirty="0"/>
              <a:t>, o </a:t>
            </a:r>
            <a:r>
              <a:rPr dirty="0" err="1"/>
              <a:t>sediento</a:t>
            </a:r>
            <a:r>
              <a:rPr dirty="0"/>
              <a:t>, o </a:t>
            </a:r>
            <a:r>
              <a:rPr dirty="0" err="1"/>
              <a:t>como</a:t>
            </a:r>
            <a:r>
              <a:rPr dirty="0"/>
              <a:t> forastero, o </a:t>
            </a:r>
            <a:r>
              <a:rPr dirty="0" err="1"/>
              <a:t>desnudo</a:t>
            </a:r>
            <a:r>
              <a:rPr dirty="0"/>
              <a:t>, o </a:t>
            </a:r>
            <a:r>
              <a:rPr dirty="0" err="1"/>
              <a:t>enfermo</a:t>
            </a:r>
            <a:r>
              <a:rPr dirty="0"/>
              <a:t>, o </a:t>
            </a:r>
            <a:r>
              <a:rPr dirty="0" err="1"/>
              <a:t>en</a:t>
            </a:r>
            <a:r>
              <a:rPr dirty="0"/>
              <a:t> la </a:t>
            </a:r>
            <a:r>
              <a:rPr dirty="0" err="1"/>
              <a:t>cárcel</a:t>
            </a:r>
            <a:r>
              <a:rPr dirty="0"/>
              <a:t>, y no </a:t>
            </a:r>
            <a:r>
              <a:rPr dirty="0" err="1"/>
              <a:t>te</a:t>
            </a:r>
            <a:r>
              <a:rPr dirty="0"/>
              <a:t> </a:t>
            </a:r>
            <a:r>
              <a:rPr dirty="0" err="1"/>
              <a:t>servimos</a:t>
            </a:r>
            <a:r>
              <a:rPr dirty="0"/>
              <a:t>?” </a:t>
            </a:r>
          </a:p>
        </p:txBody>
      </p:sp>
      <p:sp>
        <p:nvSpPr>
          <p:cNvPr id="198" name="Hospitality and judgement…"/>
          <p:cNvSpPr txBox="1">
            <a:spLocks noGrp="1"/>
          </p:cNvSpPr>
          <p:nvPr>
            <p:ph type="title"/>
          </p:nvPr>
        </p:nvSpPr>
        <p:spPr>
          <a:xfrm>
            <a:off x="2432340" y="233683"/>
            <a:ext cx="12475582" cy="1335877"/>
          </a:xfrm>
          <a:prstGeom prst="rect">
            <a:avLst/>
          </a:prstGeom>
        </p:spPr>
        <p:txBody>
          <a:bodyPr/>
          <a:lstStyle/>
          <a:p>
            <a:pPr defTabSz="420644">
              <a:defRPr sz="3680" spc="73"/>
            </a:pPr>
            <a:r>
              <a:t>Hospitality and judgement</a:t>
            </a:r>
          </a:p>
          <a:p>
            <a:pPr defTabSz="420644">
              <a:defRPr sz="3680" spc="73"/>
            </a:pPr>
            <a:r>
              <a:t>Hospitalidad y juicio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Mt.25: 41-45- [45]``Then He will answer them, `Truly I say to you, to the extent that you did not do it to one of the least of these, you did not do it to Me.'…"/>
          <p:cNvSpPr txBox="1">
            <a:spLocks noGrp="1"/>
          </p:cNvSpPr>
          <p:nvPr>
            <p:ph type="body" idx="1"/>
          </p:nvPr>
        </p:nvSpPr>
        <p:spPr>
          <a:xfrm>
            <a:off x="2467973" y="1646362"/>
            <a:ext cx="12404318" cy="7839814"/>
          </a:xfrm>
          <a:prstGeom prst="rect">
            <a:avLst/>
          </a:prstGeom>
        </p:spPr>
        <p:txBody>
          <a:bodyPr numCol="2" spcCol="620215"/>
          <a:lstStyle/>
          <a:p>
            <a:pPr marL="323867" indent="-323867" defTabSz="388640">
              <a:spcBef>
                <a:spcPts val="2801"/>
              </a:spcBef>
              <a:defRPr sz="4420" spc="88"/>
            </a:pPr>
            <a:r>
              <a:rPr dirty="0"/>
              <a:t>Mt.25: 41-45- [</a:t>
            </a:r>
            <a:r>
              <a:rPr dirty="0">
                <a:solidFill>
                  <a:srgbClr val="292F3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45]</a:t>
            </a:r>
            <a:r>
              <a:rPr dirty="0"/>
              <a:t>``Then He will answer them, `Truly I say to you, to the extent that you did not do it to one of the least of these, you did not do it to Me.’ </a:t>
            </a:r>
          </a:p>
          <a:p>
            <a:pPr marL="323867" indent="-323867" defTabSz="388640">
              <a:spcBef>
                <a:spcPts val="2801"/>
              </a:spcBef>
              <a:defRPr sz="4420" spc="88"/>
            </a:pPr>
            <a:endParaRPr lang="en-US" dirty="0"/>
          </a:p>
          <a:p>
            <a:pPr marL="323867" indent="-323867" defTabSz="388640">
              <a:spcBef>
                <a:spcPts val="2801"/>
              </a:spcBef>
              <a:defRPr sz="4420" spc="88"/>
            </a:pPr>
            <a:endParaRPr lang="en-US" dirty="0"/>
          </a:p>
          <a:p>
            <a:pPr marL="323867" indent="-323867" defTabSz="388640">
              <a:spcBef>
                <a:spcPts val="2801"/>
              </a:spcBef>
              <a:defRPr sz="4420" spc="88"/>
            </a:pPr>
            <a:r>
              <a:rPr dirty="0"/>
              <a:t>Mt.25: 41-45- [45] El </a:t>
            </a:r>
            <a:r>
              <a:rPr dirty="0" err="1"/>
              <a:t>entonces</a:t>
            </a:r>
            <a:r>
              <a:rPr dirty="0"/>
              <a:t> les </a:t>
            </a:r>
            <a:r>
              <a:rPr dirty="0" err="1"/>
              <a:t>responderá</a:t>
            </a:r>
            <a:r>
              <a:rPr dirty="0"/>
              <a:t>, </a:t>
            </a:r>
            <a:r>
              <a:rPr dirty="0" err="1"/>
              <a:t>diciendo</a:t>
            </a:r>
            <a:r>
              <a:rPr dirty="0"/>
              <a:t>: “En </a:t>
            </a:r>
            <a:r>
              <a:rPr dirty="0" err="1"/>
              <a:t>verdad</a:t>
            </a:r>
            <a:r>
              <a:rPr dirty="0"/>
              <a:t>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digo</a:t>
            </a:r>
            <a:r>
              <a:rPr dirty="0"/>
              <a:t> que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cuanto</a:t>
            </a:r>
            <a:r>
              <a:rPr dirty="0"/>
              <a:t> no lo </a:t>
            </a:r>
            <a:r>
              <a:rPr dirty="0" err="1"/>
              <a:t>hicisteis</a:t>
            </a:r>
            <a:r>
              <a:rPr dirty="0"/>
              <a:t> a uno de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más</a:t>
            </a:r>
            <a:r>
              <a:rPr dirty="0"/>
              <a:t> </a:t>
            </a:r>
            <a:r>
              <a:rPr dirty="0" err="1"/>
              <a:t>pequeños</a:t>
            </a:r>
            <a:r>
              <a:rPr dirty="0"/>
              <a:t> de </a:t>
            </a:r>
            <a:r>
              <a:rPr dirty="0" err="1"/>
              <a:t>éstos</a:t>
            </a:r>
            <a:r>
              <a:rPr dirty="0"/>
              <a:t>, </a:t>
            </a:r>
            <a:r>
              <a:rPr dirty="0" err="1"/>
              <a:t>tampoco</a:t>
            </a:r>
            <a:r>
              <a:rPr dirty="0"/>
              <a:t> a </a:t>
            </a:r>
            <a:r>
              <a:rPr dirty="0" err="1"/>
              <a:t>mí</a:t>
            </a:r>
            <a:r>
              <a:rPr dirty="0"/>
              <a:t> lo </a:t>
            </a:r>
            <a:r>
              <a:rPr dirty="0" err="1"/>
              <a:t>hicisteis</a:t>
            </a:r>
            <a:r>
              <a:rPr dirty="0"/>
              <a:t>.”</a:t>
            </a:r>
          </a:p>
        </p:txBody>
      </p:sp>
      <p:sp>
        <p:nvSpPr>
          <p:cNvPr id="201" name="Hospitality and judgement…"/>
          <p:cNvSpPr txBox="1">
            <a:spLocks noGrp="1"/>
          </p:cNvSpPr>
          <p:nvPr>
            <p:ph type="title"/>
          </p:nvPr>
        </p:nvSpPr>
        <p:spPr>
          <a:xfrm>
            <a:off x="2432340" y="233683"/>
            <a:ext cx="12475582" cy="1335877"/>
          </a:xfrm>
          <a:prstGeom prst="rect">
            <a:avLst/>
          </a:prstGeom>
        </p:spPr>
        <p:txBody>
          <a:bodyPr/>
          <a:lstStyle/>
          <a:p>
            <a:pPr defTabSz="420644">
              <a:defRPr sz="3680" spc="73"/>
            </a:pPr>
            <a:r>
              <a:t>Hospitality and judgement</a:t>
            </a:r>
          </a:p>
          <a:p>
            <a:pPr defTabSz="420644">
              <a:defRPr sz="3680" spc="73"/>
            </a:pPr>
            <a:r>
              <a:t>Hospitalidad y juicio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Luke 3:7-11 ESV- He said therefore to the crowds that came out to be baptized by him, &quot;You brood of vipers! Who warned you to flee from the wrath to come?…"/>
          <p:cNvSpPr txBox="1">
            <a:spLocks noGrp="1"/>
          </p:cNvSpPr>
          <p:nvPr>
            <p:ph type="body" idx="1"/>
          </p:nvPr>
        </p:nvSpPr>
        <p:spPr>
          <a:xfrm>
            <a:off x="2467973" y="1646362"/>
            <a:ext cx="12404318" cy="7839814"/>
          </a:xfrm>
          <a:prstGeom prst="rect">
            <a:avLst/>
          </a:prstGeom>
        </p:spPr>
        <p:txBody>
          <a:bodyPr numCol="2" spcCol="620215"/>
          <a:lstStyle/>
          <a:p>
            <a:pPr marL="335296" indent="-335296" defTabSz="402356">
              <a:spcBef>
                <a:spcPts val="2900"/>
              </a:spcBef>
              <a:defRPr sz="4576" spc="91"/>
            </a:pPr>
            <a:r>
              <a:rPr dirty="0"/>
              <a:t>Luke 3:7-11 ESV- He said therefore to the crowds that came out to be baptized by him, "You brood of vipers! Who warned you to flee from the wrath to come?</a:t>
            </a:r>
          </a:p>
          <a:p>
            <a:pPr marL="335296" indent="-335296" defTabSz="402356">
              <a:spcBef>
                <a:spcPts val="2900"/>
              </a:spcBef>
              <a:defRPr sz="4576" spc="91"/>
            </a:pPr>
            <a:endParaRPr lang="en-US" dirty="0"/>
          </a:p>
          <a:p>
            <a:pPr marL="335296" indent="-335296" defTabSz="402356">
              <a:spcBef>
                <a:spcPts val="2900"/>
              </a:spcBef>
              <a:defRPr sz="4576" spc="91"/>
            </a:pPr>
            <a:endParaRPr lang="en-US" dirty="0"/>
          </a:p>
          <a:p>
            <a:pPr marL="335296" indent="-335296" defTabSz="402356">
              <a:spcBef>
                <a:spcPts val="2900"/>
              </a:spcBef>
              <a:defRPr sz="4576" spc="91"/>
            </a:pPr>
            <a:r>
              <a:rPr dirty="0"/>
              <a:t>Lucas 3:7-11 RV60- Y </a:t>
            </a:r>
            <a:r>
              <a:rPr dirty="0" err="1"/>
              <a:t>decía</a:t>
            </a:r>
            <a:r>
              <a:rPr dirty="0"/>
              <a:t> a las multitudes que </a:t>
            </a:r>
            <a:r>
              <a:rPr dirty="0" err="1"/>
              <a:t>salían</a:t>
            </a:r>
            <a:r>
              <a:rPr dirty="0"/>
              <a:t> para ser </a:t>
            </a:r>
            <a:r>
              <a:rPr dirty="0" err="1"/>
              <a:t>bautizadas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él</a:t>
            </a:r>
            <a:r>
              <a:rPr dirty="0"/>
              <a:t>: !!Oh </a:t>
            </a:r>
            <a:r>
              <a:rPr dirty="0" err="1"/>
              <a:t>generación</a:t>
            </a:r>
            <a:r>
              <a:rPr dirty="0"/>
              <a:t> de </a:t>
            </a:r>
            <a:r>
              <a:rPr dirty="0" err="1"/>
              <a:t>víboras</a:t>
            </a:r>
            <a:r>
              <a:rPr dirty="0"/>
              <a:t>! ¿</a:t>
            </a:r>
            <a:r>
              <a:rPr dirty="0" err="1"/>
              <a:t>Quién</a:t>
            </a:r>
            <a:r>
              <a:rPr dirty="0"/>
              <a:t>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enseñó</a:t>
            </a:r>
            <a:r>
              <a:rPr dirty="0"/>
              <a:t> a </a:t>
            </a:r>
            <a:r>
              <a:rPr dirty="0" err="1"/>
              <a:t>huir</a:t>
            </a:r>
            <a:r>
              <a:rPr dirty="0"/>
              <a:t> de la </a:t>
            </a:r>
            <a:r>
              <a:rPr dirty="0" err="1"/>
              <a:t>ira</a:t>
            </a:r>
            <a:r>
              <a:rPr dirty="0"/>
              <a:t> </a:t>
            </a:r>
            <a:r>
              <a:rPr dirty="0" err="1"/>
              <a:t>venidera</a:t>
            </a:r>
            <a:r>
              <a:rPr dirty="0"/>
              <a:t>? </a:t>
            </a:r>
          </a:p>
        </p:txBody>
      </p:sp>
      <p:sp>
        <p:nvSpPr>
          <p:cNvPr id="204" name="Hospitality and judgement…"/>
          <p:cNvSpPr txBox="1">
            <a:spLocks noGrp="1"/>
          </p:cNvSpPr>
          <p:nvPr>
            <p:ph type="title"/>
          </p:nvPr>
        </p:nvSpPr>
        <p:spPr>
          <a:xfrm>
            <a:off x="2432340" y="233683"/>
            <a:ext cx="12475582" cy="1335877"/>
          </a:xfrm>
          <a:prstGeom prst="rect">
            <a:avLst/>
          </a:prstGeom>
        </p:spPr>
        <p:txBody>
          <a:bodyPr/>
          <a:lstStyle/>
          <a:p>
            <a:pPr defTabSz="420644">
              <a:defRPr sz="3680" spc="73"/>
            </a:pPr>
            <a:r>
              <a:t>Hospitality and judgement</a:t>
            </a:r>
          </a:p>
          <a:p>
            <a:pPr defTabSz="420644">
              <a:defRPr sz="3680" spc="73"/>
            </a:pPr>
            <a:r>
              <a:t>Hospitalidad y juicio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Luke 3:7-11 ESV- [8] Bear fruits in keeping with repentance. And do not begin to say to yourselves, 'We have Abraham as our father.' For I tell you, God is able from these stones to raise up children for Abraham.…"/>
          <p:cNvSpPr txBox="1">
            <a:spLocks noGrp="1"/>
          </p:cNvSpPr>
          <p:nvPr>
            <p:ph type="body" idx="1"/>
          </p:nvPr>
        </p:nvSpPr>
        <p:spPr>
          <a:xfrm>
            <a:off x="2467973" y="1646362"/>
            <a:ext cx="12404318" cy="7839814"/>
          </a:xfrm>
          <a:prstGeom prst="rect">
            <a:avLst/>
          </a:prstGeom>
        </p:spPr>
        <p:txBody>
          <a:bodyPr numCol="2" spcCol="620215"/>
          <a:lstStyle/>
          <a:p>
            <a:pPr marL="270523" indent="-270523" defTabSz="324627">
              <a:spcBef>
                <a:spcPts val="2400"/>
              </a:spcBef>
              <a:defRPr sz="3691" spc="73"/>
            </a:pPr>
            <a:r>
              <a:rPr dirty="0"/>
              <a:t>Luke 3:7-11 ESV- [8] Bear fruits in keeping with repentance. And do not begin to say to yourselves, 'We have Abraham as our father.' For I tell you, God is able from these stones to raise up children for Abraham.</a:t>
            </a:r>
          </a:p>
          <a:p>
            <a:pPr marL="270523" indent="-270523" defTabSz="324627">
              <a:spcBef>
                <a:spcPts val="2400"/>
              </a:spcBef>
              <a:defRPr sz="3691" spc="73"/>
            </a:pPr>
            <a:endParaRPr lang="en-US" dirty="0"/>
          </a:p>
          <a:p>
            <a:pPr marL="270523" indent="-270523" defTabSz="324627">
              <a:spcBef>
                <a:spcPts val="2400"/>
              </a:spcBef>
              <a:defRPr sz="3691" spc="73"/>
            </a:pPr>
            <a:endParaRPr lang="en-US" dirty="0"/>
          </a:p>
          <a:p>
            <a:pPr marL="270523" indent="-270523" defTabSz="324627">
              <a:spcBef>
                <a:spcPts val="2400"/>
              </a:spcBef>
              <a:defRPr sz="3691" spc="73"/>
            </a:pPr>
            <a:endParaRPr lang="en-US" dirty="0"/>
          </a:p>
          <a:p>
            <a:pPr marL="270523" indent="-270523" defTabSz="324627">
              <a:spcBef>
                <a:spcPts val="2400"/>
              </a:spcBef>
              <a:defRPr sz="3691" spc="73"/>
            </a:pPr>
            <a:r>
              <a:rPr dirty="0"/>
              <a:t>Lucas 3:7-11 RV60- [8] </a:t>
            </a:r>
            <a:r>
              <a:rPr dirty="0" err="1"/>
              <a:t>Haced</a:t>
            </a:r>
            <a:r>
              <a:rPr dirty="0"/>
              <a:t>, </a:t>
            </a:r>
            <a:r>
              <a:rPr dirty="0" err="1"/>
              <a:t>pues</a:t>
            </a:r>
            <a:r>
              <a:rPr dirty="0"/>
              <a:t>, </a:t>
            </a:r>
            <a:r>
              <a:rPr dirty="0" err="1"/>
              <a:t>frutos</a:t>
            </a:r>
            <a:r>
              <a:rPr dirty="0"/>
              <a:t> </a:t>
            </a:r>
            <a:r>
              <a:rPr dirty="0" err="1"/>
              <a:t>dignos</a:t>
            </a:r>
            <a:r>
              <a:rPr dirty="0"/>
              <a:t> de </a:t>
            </a:r>
            <a:r>
              <a:rPr dirty="0" err="1"/>
              <a:t>arrepentimiento</a:t>
            </a:r>
            <a:r>
              <a:rPr dirty="0"/>
              <a:t>, y no </a:t>
            </a:r>
            <a:r>
              <a:rPr dirty="0" err="1"/>
              <a:t>comencéis</a:t>
            </a:r>
            <a:r>
              <a:rPr dirty="0"/>
              <a:t> a </a:t>
            </a:r>
            <a:r>
              <a:rPr dirty="0" err="1"/>
              <a:t>decir</a:t>
            </a:r>
            <a:r>
              <a:rPr dirty="0"/>
              <a:t> </a:t>
            </a:r>
            <a:r>
              <a:rPr dirty="0" err="1"/>
              <a:t>dentro</a:t>
            </a:r>
            <a:r>
              <a:rPr dirty="0"/>
              <a:t> de </a:t>
            </a:r>
            <a:r>
              <a:rPr dirty="0" err="1"/>
              <a:t>vosotros</a:t>
            </a:r>
            <a:r>
              <a:rPr dirty="0"/>
              <a:t> </a:t>
            </a:r>
            <a:r>
              <a:rPr dirty="0" err="1"/>
              <a:t>mismos</a:t>
            </a:r>
            <a:r>
              <a:rPr dirty="0"/>
              <a:t>: </a:t>
            </a:r>
            <a:r>
              <a:rPr dirty="0" err="1"/>
              <a:t>Tenemos</a:t>
            </a:r>
            <a:r>
              <a:rPr dirty="0"/>
              <a:t> a Abraham </a:t>
            </a:r>
            <a:r>
              <a:rPr dirty="0" err="1"/>
              <a:t>por</a:t>
            </a:r>
            <a:r>
              <a:rPr dirty="0"/>
              <a:t> padre; </a:t>
            </a:r>
            <a:r>
              <a:rPr dirty="0" err="1"/>
              <a:t>porque</a:t>
            </a:r>
            <a:r>
              <a:rPr dirty="0"/>
              <a:t>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digo</a:t>
            </a:r>
            <a:r>
              <a:rPr dirty="0"/>
              <a:t> que Dios </a:t>
            </a:r>
            <a:r>
              <a:rPr dirty="0" err="1"/>
              <a:t>puede</a:t>
            </a:r>
            <a:r>
              <a:rPr dirty="0"/>
              <a:t> </a:t>
            </a:r>
            <a:r>
              <a:rPr dirty="0" err="1"/>
              <a:t>levantar</a:t>
            </a:r>
            <a:r>
              <a:rPr dirty="0"/>
              <a:t> </a:t>
            </a:r>
            <a:r>
              <a:rPr dirty="0" err="1"/>
              <a:t>hijos</a:t>
            </a:r>
            <a:r>
              <a:rPr dirty="0"/>
              <a:t> a Abraham </a:t>
            </a:r>
            <a:r>
              <a:rPr dirty="0" err="1"/>
              <a:t>aun</a:t>
            </a:r>
            <a:r>
              <a:rPr dirty="0"/>
              <a:t> de </a:t>
            </a:r>
            <a:r>
              <a:rPr dirty="0" err="1"/>
              <a:t>estas</a:t>
            </a:r>
            <a:r>
              <a:rPr dirty="0"/>
              <a:t> </a:t>
            </a:r>
            <a:r>
              <a:rPr dirty="0" err="1"/>
              <a:t>piedras</a:t>
            </a:r>
            <a:r>
              <a:rPr dirty="0"/>
              <a:t>. </a:t>
            </a:r>
          </a:p>
        </p:txBody>
      </p:sp>
      <p:sp>
        <p:nvSpPr>
          <p:cNvPr id="207" name="Hospitality and judgement…"/>
          <p:cNvSpPr txBox="1">
            <a:spLocks noGrp="1"/>
          </p:cNvSpPr>
          <p:nvPr>
            <p:ph type="title"/>
          </p:nvPr>
        </p:nvSpPr>
        <p:spPr>
          <a:xfrm>
            <a:off x="2432340" y="233683"/>
            <a:ext cx="12475582" cy="1335877"/>
          </a:xfrm>
          <a:prstGeom prst="rect">
            <a:avLst/>
          </a:prstGeom>
        </p:spPr>
        <p:txBody>
          <a:bodyPr/>
          <a:lstStyle/>
          <a:p>
            <a:pPr defTabSz="420644">
              <a:defRPr sz="3680" spc="73"/>
            </a:pPr>
            <a:r>
              <a:t>Hospitality and judgement</a:t>
            </a:r>
          </a:p>
          <a:p>
            <a:pPr defTabSz="420644">
              <a:defRPr sz="3680" spc="73"/>
            </a:pPr>
            <a:r>
              <a:t>Hospitalidad y juicio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Luke 3:7-11 ESV- [9] Even now the axe is laid to the root of the trees. Every tree therefore that does not bear good fruit is cut down and thrown into the fire.&quot; [10] And the crowds asked him, &quot;What then shall we do?&quot;…"/>
          <p:cNvSpPr txBox="1">
            <a:spLocks noGrp="1"/>
          </p:cNvSpPr>
          <p:nvPr>
            <p:ph type="body" idx="1"/>
          </p:nvPr>
        </p:nvSpPr>
        <p:spPr>
          <a:xfrm>
            <a:off x="2467973" y="1646362"/>
            <a:ext cx="12404318" cy="7839814"/>
          </a:xfrm>
          <a:prstGeom prst="rect">
            <a:avLst/>
          </a:prstGeom>
        </p:spPr>
        <p:txBody>
          <a:bodyPr numCol="2" spcCol="620215"/>
          <a:lstStyle/>
          <a:p>
            <a:pPr marL="293384" indent="-293384" defTabSz="352061">
              <a:spcBef>
                <a:spcPts val="2600"/>
              </a:spcBef>
              <a:defRPr sz="4004" spc="80"/>
            </a:pPr>
            <a:r>
              <a:rPr dirty="0"/>
              <a:t>Luke 3:7-11 ESV- [9] Even now the axe is laid to the root of the trees. Every tree therefore that does not bear good fruit is cut down and thrown into the fire." [10] And the crowds asked him, "What then shall we do?"</a:t>
            </a:r>
          </a:p>
          <a:p>
            <a:pPr marL="293384" indent="-293384" defTabSz="352061">
              <a:spcBef>
                <a:spcPts val="2600"/>
              </a:spcBef>
              <a:defRPr sz="4004" spc="80"/>
            </a:pPr>
            <a:endParaRPr lang="en-US" dirty="0"/>
          </a:p>
          <a:p>
            <a:pPr marL="293384" indent="-293384" defTabSz="352061">
              <a:spcBef>
                <a:spcPts val="2600"/>
              </a:spcBef>
              <a:defRPr sz="4004" spc="80"/>
            </a:pPr>
            <a:endParaRPr lang="en-US" dirty="0"/>
          </a:p>
          <a:p>
            <a:pPr marL="293384" indent="-293384" defTabSz="352061">
              <a:spcBef>
                <a:spcPts val="2600"/>
              </a:spcBef>
              <a:defRPr sz="4004" spc="80"/>
            </a:pPr>
            <a:r>
              <a:rPr lang="en-US" dirty="0"/>
              <a:t>\</a:t>
            </a:r>
            <a:r>
              <a:rPr dirty="0"/>
              <a:t>Lucas 3:7-11 RV60- [9] Y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también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hacha</a:t>
            </a:r>
            <a:r>
              <a:rPr dirty="0"/>
              <a:t> </a:t>
            </a:r>
            <a:r>
              <a:rPr dirty="0" err="1"/>
              <a:t>está</a:t>
            </a:r>
            <a:r>
              <a:rPr dirty="0"/>
              <a:t> </a:t>
            </a:r>
            <a:r>
              <a:rPr dirty="0" err="1"/>
              <a:t>puesta</a:t>
            </a:r>
            <a:r>
              <a:rPr dirty="0"/>
              <a:t> a la </a:t>
            </a:r>
            <a:r>
              <a:rPr dirty="0" err="1"/>
              <a:t>raíz</a:t>
            </a:r>
            <a:r>
              <a:rPr dirty="0"/>
              <a:t> de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árboles</a:t>
            </a:r>
            <a:r>
              <a:rPr dirty="0"/>
              <a:t>; </a:t>
            </a:r>
            <a:r>
              <a:rPr dirty="0" err="1"/>
              <a:t>por</a:t>
            </a:r>
            <a:r>
              <a:rPr dirty="0"/>
              <a:t> tanto, </a:t>
            </a:r>
            <a:r>
              <a:rPr dirty="0" err="1"/>
              <a:t>todo</a:t>
            </a:r>
            <a:r>
              <a:rPr dirty="0"/>
              <a:t> árbol que no da </a:t>
            </a:r>
            <a:r>
              <a:rPr dirty="0" err="1"/>
              <a:t>buen</a:t>
            </a:r>
            <a:r>
              <a:rPr dirty="0"/>
              <a:t> </a:t>
            </a:r>
            <a:r>
              <a:rPr dirty="0" err="1"/>
              <a:t>fruto</a:t>
            </a:r>
            <a:r>
              <a:rPr dirty="0"/>
              <a:t> se </a:t>
            </a:r>
            <a:r>
              <a:rPr dirty="0" err="1"/>
              <a:t>corta</a:t>
            </a:r>
            <a:r>
              <a:rPr dirty="0"/>
              <a:t> y se </a:t>
            </a:r>
            <a:r>
              <a:rPr dirty="0" err="1"/>
              <a:t>echa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fuego</a:t>
            </a:r>
            <a:r>
              <a:rPr dirty="0"/>
              <a:t>. [10] Y la </a:t>
            </a:r>
            <a:r>
              <a:rPr dirty="0" err="1"/>
              <a:t>gente</a:t>
            </a:r>
            <a:r>
              <a:rPr dirty="0"/>
              <a:t> le </a:t>
            </a:r>
            <a:r>
              <a:rPr dirty="0" err="1"/>
              <a:t>preguntaba</a:t>
            </a:r>
            <a:r>
              <a:rPr dirty="0"/>
              <a:t>, </a:t>
            </a:r>
            <a:r>
              <a:rPr dirty="0" err="1"/>
              <a:t>diciendo</a:t>
            </a:r>
            <a:r>
              <a:rPr dirty="0"/>
              <a:t>: </a:t>
            </a:r>
            <a:r>
              <a:rPr dirty="0" err="1"/>
              <a:t>Entonces</a:t>
            </a:r>
            <a:r>
              <a:rPr dirty="0"/>
              <a:t>, ¿</a:t>
            </a:r>
            <a:r>
              <a:rPr dirty="0" err="1"/>
              <a:t>qué</a:t>
            </a:r>
            <a:r>
              <a:rPr dirty="0"/>
              <a:t> </a:t>
            </a:r>
            <a:r>
              <a:rPr dirty="0" err="1"/>
              <a:t>haremos</a:t>
            </a:r>
            <a:r>
              <a:rPr dirty="0"/>
              <a:t>? </a:t>
            </a:r>
          </a:p>
        </p:txBody>
      </p:sp>
      <p:sp>
        <p:nvSpPr>
          <p:cNvPr id="210" name="Hospitality and judgement…"/>
          <p:cNvSpPr txBox="1">
            <a:spLocks noGrp="1"/>
          </p:cNvSpPr>
          <p:nvPr>
            <p:ph type="title"/>
          </p:nvPr>
        </p:nvSpPr>
        <p:spPr>
          <a:xfrm>
            <a:off x="2432340" y="233683"/>
            <a:ext cx="12475582" cy="1335877"/>
          </a:xfrm>
          <a:prstGeom prst="rect">
            <a:avLst/>
          </a:prstGeom>
        </p:spPr>
        <p:txBody>
          <a:bodyPr/>
          <a:lstStyle/>
          <a:p>
            <a:pPr defTabSz="420644">
              <a:defRPr sz="3680" spc="73"/>
            </a:pPr>
            <a:r>
              <a:t>Hospitality and judgement</a:t>
            </a:r>
          </a:p>
          <a:p>
            <a:pPr defTabSz="420644">
              <a:defRPr sz="3680" spc="73"/>
            </a:pPr>
            <a:r>
              <a:t>Hospitalidad y juicio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omans 12:9-13 ESV- Let love be genuine. Abhor what is evil; hold fast to what is good. [10] Love one another with brotherly affection. Outdo one another in showing honor. [11] Do not be slothful in zeal, be fervent in spirit, serve the Lord.…"/>
          <p:cNvSpPr txBox="1">
            <a:spLocks noGrp="1"/>
          </p:cNvSpPr>
          <p:nvPr>
            <p:ph type="body" idx="1"/>
          </p:nvPr>
        </p:nvSpPr>
        <p:spPr>
          <a:xfrm>
            <a:off x="296214" y="230062"/>
            <a:ext cx="16806930" cy="9293476"/>
          </a:xfrm>
          <a:prstGeom prst="rect">
            <a:avLst/>
          </a:prstGeom>
        </p:spPr>
        <p:txBody>
          <a:bodyPr numCol="2" spcCol="628572"/>
          <a:lstStyle/>
          <a:p>
            <a:pPr marL="274334" indent="-274334" defTabSz="329201">
              <a:spcBef>
                <a:spcPts val="2400"/>
              </a:spcBef>
              <a:defRPr sz="3744" spc="74"/>
            </a:pPr>
            <a:r>
              <a:rPr dirty="0"/>
              <a:t>Romans 12:9-13 ESV- Let love be genuine. Abhor what is evil; hold fast to what is good. [10] Love one another with brotherly affection. Outdo one another in showing honor. [11] Do not be slothful in zeal, be fervent in spirit, serve the Lord. </a:t>
            </a:r>
            <a:r>
              <a:rPr lang="en-US" dirty="0"/>
              <a:t>[12] Rejoice in hope, be patient in tribulation, be constant in prayer. [13] Contribute to the needs of the saints and seek to show hospitality.</a:t>
            </a:r>
          </a:p>
          <a:p>
            <a:pPr marL="274334" indent="-274334" defTabSz="329201">
              <a:spcBef>
                <a:spcPts val="2400"/>
              </a:spcBef>
              <a:defRPr sz="3744" spc="74"/>
            </a:pPr>
            <a:endParaRPr dirty="0"/>
          </a:p>
          <a:p>
            <a:pPr marL="274334" indent="-274334" defTabSz="329201">
              <a:spcBef>
                <a:spcPts val="2400"/>
              </a:spcBef>
              <a:defRPr sz="3744" spc="74"/>
            </a:pPr>
            <a:endParaRPr lang="en-US" dirty="0"/>
          </a:p>
          <a:p>
            <a:pPr marL="274334" indent="-274334" defTabSz="329201">
              <a:spcBef>
                <a:spcPts val="2400"/>
              </a:spcBef>
              <a:defRPr sz="3744" spc="74"/>
            </a:pPr>
            <a:endParaRPr lang="en-US" dirty="0"/>
          </a:p>
          <a:p>
            <a:pPr defTabSz="329201">
              <a:spcBef>
                <a:spcPts val="2400"/>
              </a:spcBef>
              <a:defRPr sz="3744" spc="74"/>
            </a:pPr>
            <a:r>
              <a:rPr dirty="0"/>
              <a:t>Romanos 12:9-13 RV60- El amor sea sin </a:t>
            </a:r>
            <a:r>
              <a:rPr dirty="0" err="1"/>
              <a:t>fingimiento</a:t>
            </a:r>
            <a:r>
              <a:rPr dirty="0"/>
              <a:t>. </a:t>
            </a:r>
            <a:r>
              <a:rPr dirty="0" err="1"/>
              <a:t>Aborreced</a:t>
            </a:r>
            <a:r>
              <a:rPr dirty="0"/>
              <a:t> lo </a:t>
            </a:r>
            <a:r>
              <a:rPr dirty="0" err="1"/>
              <a:t>malo</a:t>
            </a:r>
            <a:r>
              <a:rPr dirty="0"/>
              <a:t>, </a:t>
            </a:r>
            <a:r>
              <a:rPr dirty="0" err="1"/>
              <a:t>seguid</a:t>
            </a:r>
            <a:r>
              <a:rPr dirty="0"/>
              <a:t> lo bueno. [10] </a:t>
            </a:r>
            <a:r>
              <a:rPr dirty="0" err="1"/>
              <a:t>Amaos</a:t>
            </a:r>
            <a:r>
              <a:rPr dirty="0"/>
              <a:t>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unos</a:t>
            </a:r>
            <a:r>
              <a:rPr dirty="0"/>
              <a:t> a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otros</a:t>
            </a:r>
            <a:r>
              <a:rPr dirty="0"/>
              <a:t> con amor fraternal;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cuanto</a:t>
            </a:r>
            <a:r>
              <a:rPr dirty="0"/>
              <a:t> a </a:t>
            </a:r>
            <a:r>
              <a:rPr dirty="0" err="1"/>
              <a:t>honra</a:t>
            </a:r>
            <a:r>
              <a:rPr dirty="0"/>
              <a:t>, </a:t>
            </a:r>
            <a:r>
              <a:rPr dirty="0" err="1"/>
              <a:t>prefiriéndoos</a:t>
            </a:r>
            <a:r>
              <a:rPr dirty="0"/>
              <a:t>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unos</a:t>
            </a:r>
            <a:r>
              <a:rPr dirty="0"/>
              <a:t> a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otros</a:t>
            </a:r>
            <a:r>
              <a:rPr dirty="0"/>
              <a:t>. [11] En lo que </a:t>
            </a:r>
            <a:r>
              <a:rPr dirty="0" err="1"/>
              <a:t>requiere</a:t>
            </a:r>
            <a:r>
              <a:rPr dirty="0"/>
              <a:t> diligencia, no </a:t>
            </a:r>
            <a:r>
              <a:rPr dirty="0" err="1"/>
              <a:t>perezosos</a:t>
            </a:r>
            <a:r>
              <a:rPr dirty="0"/>
              <a:t>; </a:t>
            </a:r>
            <a:r>
              <a:rPr dirty="0" err="1"/>
              <a:t>fervientes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espíritu</a:t>
            </a:r>
            <a:r>
              <a:rPr dirty="0"/>
              <a:t>, </a:t>
            </a:r>
            <a:r>
              <a:rPr dirty="0" err="1"/>
              <a:t>sirviendo</a:t>
            </a:r>
            <a:r>
              <a:rPr dirty="0"/>
              <a:t> al </a:t>
            </a:r>
            <a:r>
              <a:rPr dirty="0" err="1"/>
              <a:t>Señor</a:t>
            </a:r>
            <a:r>
              <a:rPr lang="en-US" dirty="0"/>
              <a:t> </a:t>
            </a:r>
            <a:r>
              <a:rPr lang="es-ES" dirty="0"/>
              <a:t>[12] gozosos en la esperanza; sufridos en la tribulación; constantes en la oración; [13] compartiendo para las necesidades de los santos; practicando la hospitalidad.</a:t>
            </a:r>
            <a:endParaRPr dirty="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Luke 3:7-11 ESV- 11] And he answered them, &quot;Whoever has two tunics is to share with him who has none, and whoever has food is to do likewise.&quot;…"/>
          <p:cNvSpPr txBox="1">
            <a:spLocks noGrp="1"/>
          </p:cNvSpPr>
          <p:nvPr>
            <p:ph type="body" idx="1"/>
          </p:nvPr>
        </p:nvSpPr>
        <p:spPr>
          <a:xfrm>
            <a:off x="2467973" y="1646362"/>
            <a:ext cx="12404318" cy="7839814"/>
          </a:xfrm>
          <a:prstGeom prst="rect">
            <a:avLst/>
          </a:prstGeom>
        </p:spPr>
        <p:txBody>
          <a:bodyPr numCol="2" spcCol="620215"/>
          <a:lstStyle/>
          <a:p>
            <a:pPr marL="361968" indent="-361968" defTabSz="434362">
              <a:spcBef>
                <a:spcPts val="3200"/>
              </a:spcBef>
              <a:defRPr sz="4940" spc="98"/>
            </a:pPr>
            <a:r>
              <a:rPr dirty="0"/>
              <a:t>Luke 3:7-11 ESV- 11] And he answered them, "Whoever has two tunics is to share with him who has none, and whoever has food is to do likewise."</a:t>
            </a:r>
          </a:p>
          <a:p>
            <a:pPr marL="361968" indent="-361968" defTabSz="434362">
              <a:spcBef>
                <a:spcPts val="3200"/>
              </a:spcBef>
              <a:defRPr sz="4940" spc="98"/>
            </a:pPr>
            <a:endParaRPr lang="en-US" dirty="0"/>
          </a:p>
          <a:p>
            <a:pPr marL="361968" indent="-361968" defTabSz="434362">
              <a:spcBef>
                <a:spcPts val="3200"/>
              </a:spcBef>
              <a:defRPr sz="4940" spc="98"/>
            </a:pPr>
            <a:r>
              <a:rPr dirty="0"/>
              <a:t>Lucas 3:-11 RV60- [11] Y </a:t>
            </a:r>
            <a:r>
              <a:rPr dirty="0" err="1"/>
              <a:t>respondiendo</a:t>
            </a:r>
            <a:r>
              <a:rPr dirty="0"/>
              <a:t>, les </a:t>
            </a:r>
            <a:r>
              <a:rPr dirty="0" err="1"/>
              <a:t>dijo</a:t>
            </a:r>
            <a:r>
              <a:rPr dirty="0"/>
              <a:t>: El que </a:t>
            </a:r>
            <a:r>
              <a:rPr dirty="0" err="1"/>
              <a:t>tiene</a:t>
            </a:r>
            <a:r>
              <a:rPr dirty="0"/>
              <a:t> dos </a:t>
            </a:r>
            <a:r>
              <a:rPr dirty="0" err="1"/>
              <a:t>túnicas</a:t>
            </a:r>
            <a:r>
              <a:rPr dirty="0"/>
              <a:t>, </a:t>
            </a:r>
            <a:r>
              <a:rPr dirty="0" err="1"/>
              <a:t>dé</a:t>
            </a:r>
            <a:r>
              <a:rPr dirty="0"/>
              <a:t> al que no </a:t>
            </a:r>
            <a:r>
              <a:rPr dirty="0" err="1"/>
              <a:t>tiene</a:t>
            </a:r>
            <a:r>
              <a:rPr dirty="0"/>
              <a:t>; y </a:t>
            </a:r>
            <a:r>
              <a:rPr dirty="0" err="1"/>
              <a:t>el</a:t>
            </a:r>
            <a:r>
              <a:rPr dirty="0"/>
              <a:t> que </a:t>
            </a:r>
            <a:r>
              <a:rPr dirty="0" err="1"/>
              <a:t>tiene</a:t>
            </a:r>
            <a:r>
              <a:rPr dirty="0"/>
              <a:t> </a:t>
            </a:r>
            <a:r>
              <a:rPr dirty="0" err="1"/>
              <a:t>qué</a:t>
            </a:r>
            <a:r>
              <a:rPr dirty="0"/>
              <a:t> comer, </a:t>
            </a:r>
            <a:r>
              <a:rPr dirty="0" err="1"/>
              <a:t>haga</a:t>
            </a:r>
            <a:r>
              <a:rPr dirty="0"/>
              <a:t> lo </a:t>
            </a:r>
            <a:r>
              <a:rPr dirty="0" err="1"/>
              <a:t>mismo</a:t>
            </a:r>
            <a:r>
              <a:rPr dirty="0"/>
              <a:t>.  </a:t>
            </a:r>
          </a:p>
        </p:txBody>
      </p:sp>
      <p:sp>
        <p:nvSpPr>
          <p:cNvPr id="213" name="Hospitality and judgement…"/>
          <p:cNvSpPr txBox="1">
            <a:spLocks noGrp="1"/>
          </p:cNvSpPr>
          <p:nvPr>
            <p:ph type="title"/>
          </p:nvPr>
        </p:nvSpPr>
        <p:spPr>
          <a:xfrm>
            <a:off x="2432340" y="233683"/>
            <a:ext cx="12475582" cy="1335877"/>
          </a:xfrm>
          <a:prstGeom prst="rect">
            <a:avLst/>
          </a:prstGeom>
        </p:spPr>
        <p:txBody>
          <a:bodyPr/>
          <a:lstStyle/>
          <a:p>
            <a:pPr defTabSz="420644">
              <a:defRPr sz="3680" spc="73"/>
            </a:pPr>
            <a:r>
              <a:t>Hospitality and judgement</a:t>
            </a:r>
          </a:p>
          <a:p>
            <a:pPr defTabSz="420644">
              <a:defRPr sz="3680" spc="73"/>
            </a:pPr>
            <a:r>
              <a:t>Hospitalidad y juicio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Hospitality is a sign that we are using our blessings to build up the family of God…"/>
          <p:cNvSpPr txBox="1">
            <a:spLocks noGrp="1"/>
          </p:cNvSpPr>
          <p:nvPr>
            <p:ph type="body" idx="1"/>
          </p:nvPr>
        </p:nvSpPr>
        <p:spPr>
          <a:xfrm>
            <a:off x="2467973" y="514648"/>
            <a:ext cx="12404318" cy="8971529"/>
          </a:xfrm>
          <a:prstGeom prst="rect">
            <a:avLst/>
          </a:prstGeom>
        </p:spPr>
        <p:txBody>
          <a:bodyPr numCol="2" spcCol="620215"/>
          <a:lstStyle/>
          <a:p>
            <a:pPr>
              <a:defRPr sz="5200" spc="104"/>
            </a:pPr>
            <a:r>
              <a:rPr dirty="0"/>
              <a:t>Hospitality is a sign that we are using our blessings to build up the family of God</a:t>
            </a:r>
          </a:p>
          <a:p>
            <a:pPr>
              <a:defRPr sz="5200" spc="104"/>
            </a:pPr>
            <a:endParaRPr lang="en-US" dirty="0"/>
          </a:p>
          <a:p>
            <a:pPr>
              <a:defRPr sz="5200" spc="104"/>
            </a:pPr>
            <a:endParaRPr lang="en-US" dirty="0"/>
          </a:p>
          <a:p>
            <a:pPr>
              <a:defRPr sz="5200" spc="104"/>
            </a:pPr>
            <a:endParaRPr lang="en-US" dirty="0"/>
          </a:p>
          <a:p>
            <a:pPr>
              <a:defRPr sz="5200" spc="104"/>
            </a:pPr>
            <a:endParaRPr lang="en-US" dirty="0"/>
          </a:p>
          <a:p>
            <a:pPr>
              <a:defRPr sz="5200" spc="104"/>
            </a:pPr>
            <a:r>
              <a:rPr dirty="0"/>
              <a:t>La </a:t>
            </a:r>
            <a:r>
              <a:rPr dirty="0" err="1"/>
              <a:t>hospitalidad</a:t>
            </a:r>
            <a:r>
              <a:rPr dirty="0"/>
              <a:t> es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señal</a:t>
            </a:r>
            <a:r>
              <a:rPr dirty="0"/>
              <a:t> de que </a:t>
            </a:r>
            <a:r>
              <a:rPr dirty="0" err="1"/>
              <a:t>estamos</a:t>
            </a:r>
            <a:r>
              <a:rPr dirty="0"/>
              <a:t> </a:t>
            </a:r>
            <a:r>
              <a:rPr dirty="0" err="1"/>
              <a:t>usando</a:t>
            </a:r>
            <a:r>
              <a:rPr dirty="0"/>
              <a:t> </a:t>
            </a:r>
            <a:r>
              <a:rPr dirty="0" err="1"/>
              <a:t>nuestras</a:t>
            </a:r>
            <a:r>
              <a:rPr dirty="0"/>
              <a:t> </a:t>
            </a:r>
            <a:r>
              <a:rPr dirty="0" err="1"/>
              <a:t>bendiciones</a:t>
            </a:r>
            <a:r>
              <a:rPr dirty="0"/>
              <a:t> para </a:t>
            </a:r>
            <a:r>
              <a:rPr dirty="0" err="1"/>
              <a:t>edificar</a:t>
            </a:r>
            <a:r>
              <a:rPr dirty="0"/>
              <a:t> a la </a:t>
            </a:r>
            <a:r>
              <a:rPr dirty="0" err="1"/>
              <a:t>familia</a:t>
            </a:r>
            <a:r>
              <a:rPr dirty="0"/>
              <a:t> de Dios.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Hospitality is simply loving your guests.…"/>
          <p:cNvSpPr txBox="1">
            <a:spLocks noGrp="1"/>
          </p:cNvSpPr>
          <p:nvPr>
            <p:ph type="body" idx="1"/>
          </p:nvPr>
        </p:nvSpPr>
        <p:spPr>
          <a:xfrm>
            <a:off x="2467973" y="514648"/>
            <a:ext cx="12404318" cy="8971529"/>
          </a:xfrm>
          <a:prstGeom prst="rect">
            <a:avLst/>
          </a:prstGeom>
        </p:spPr>
        <p:txBody>
          <a:bodyPr numCol="2" spcCol="620215"/>
          <a:lstStyle/>
          <a:p>
            <a:pPr marL="354347" indent="-354347" defTabSz="425216">
              <a:spcBef>
                <a:spcPts val="3101"/>
              </a:spcBef>
              <a:defRPr sz="4836" spc="96"/>
            </a:pPr>
            <a:r>
              <a:rPr dirty="0"/>
              <a:t>Hospitality is simply loving your guests. </a:t>
            </a:r>
          </a:p>
          <a:p>
            <a:pPr marL="354347" indent="-354347" defTabSz="425216">
              <a:spcBef>
                <a:spcPts val="3101"/>
              </a:spcBef>
              <a:defRPr sz="4836" spc="96"/>
            </a:pPr>
            <a:r>
              <a:rPr dirty="0"/>
              <a:t>Prov. 15:17- ERV- It is better to eat a little where there is love than to eat a lot where there is hate.</a:t>
            </a:r>
          </a:p>
          <a:p>
            <a:pPr marL="354347" indent="-354347" defTabSz="425216">
              <a:spcBef>
                <a:spcPts val="3101"/>
              </a:spcBef>
              <a:defRPr sz="4836" spc="96"/>
            </a:pPr>
            <a:endParaRPr lang="en-US" dirty="0"/>
          </a:p>
          <a:p>
            <a:pPr marL="354347" indent="-354347" defTabSz="425216">
              <a:spcBef>
                <a:spcPts val="3101"/>
              </a:spcBef>
              <a:defRPr sz="4836" spc="96"/>
            </a:pPr>
            <a:endParaRPr lang="en-US" dirty="0"/>
          </a:p>
          <a:p>
            <a:pPr marL="354347" indent="-354347" defTabSz="425216">
              <a:spcBef>
                <a:spcPts val="3101"/>
              </a:spcBef>
              <a:defRPr sz="4836" spc="96"/>
            </a:pPr>
            <a:r>
              <a:rPr dirty="0"/>
              <a:t>La </a:t>
            </a:r>
            <a:r>
              <a:rPr dirty="0" err="1"/>
              <a:t>hospitalidad</a:t>
            </a:r>
            <a:r>
              <a:rPr dirty="0"/>
              <a:t> es </a:t>
            </a:r>
            <a:r>
              <a:rPr dirty="0" err="1"/>
              <a:t>simplemente</a:t>
            </a:r>
            <a:r>
              <a:rPr dirty="0"/>
              <a:t> </a:t>
            </a:r>
            <a:r>
              <a:rPr dirty="0" err="1"/>
              <a:t>amar</a:t>
            </a:r>
            <a:r>
              <a:rPr dirty="0"/>
              <a:t> a sus </a:t>
            </a:r>
            <a:r>
              <a:rPr dirty="0" err="1"/>
              <a:t>invitadas</a:t>
            </a:r>
            <a:r>
              <a:rPr dirty="0"/>
              <a:t>.</a:t>
            </a:r>
          </a:p>
          <a:p>
            <a:pPr marL="354347" indent="-354347" defTabSz="425216">
              <a:spcBef>
                <a:spcPts val="3101"/>
              </a:spcBef>
              <a:defRPr sz="4836" spc="96"/>
            </a:pPr>
            <a:r>
              <a:rPr dirty="0" err="1"/>
              <a:t>Proverbios</a:t>
            </a:r>
            <a:r>
              <a:rPr dirty="0"/>
              <a:t> 15:17 NVI- Más vale comer </a:t>
            </a:r>
            <a:r>
              <a:rPr dirty="0" err="1"/>
              <a:t>verduras</a:t>
            </a:r>
            <a:r>
              <a:rPr dirty="0"/>
              <a:t> </a:t>
            </a:r>
            <a:r>
              <a:rPr dirty="0" err="1"/>
              <a:t>sazonadas</a:t>
            </a:r>
            <a:r>
              <a:rPr dirty="0"/>
              <a:t> con amor que un </a:t>
            </a:r>
            <a:r>
              <a:rPr dirty="0" err="1"/>
              <a:t>festín</a:t>
            </a:r>
            <a:r>
              <a:rPr dirty="0"/>
              <a:t> de carne </a:t>
            </a:r>
            <a:r>
              <a:rPr dirty="0" err="1"/>
              <a:t>sazonada</a:t>
            </a:r>
            <a:r>
              <a:rPr dirty="0"/>
              <a:t> con </a:t>
            </a:r>
            <a:r>
              <a:rPr dirty="0" err="1"/>
              <a:t>odio</a:t>
            </a:r>
            <a:r>
              <a:rPr dirty="0"/>
              <a:t>.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Kingdom hospitality…"/>
          <p:cNvSpPr txBox="1">
            <a:spLocks noGrp="1"/>
          </p:cNvSpPr>
          <p:nvPr>
            <p:ph type="ctrTitle"/>
          </p:nvPr>
        </p:nvSpPr>
        <p:spPr>
          <a:xfrm>
            <a:off x="2840831" y="3442336"/>
            <a:ext cx="11658600" cy="2868930"/>
          </a:xfrm>
          <a:prstGeom prst="rect">
            <a:avLst/>
          </a:prstGeom>
        </p:spPr>
        <p:txBody>
          <a:bodyPr/>
          <a:lstStyle/>
          <a:p>
            <a:pPr defTabSz="301767">
              <a:defRPr sz="6864" spc="137">
                <a:solidFill>
                  <a:srgbClr val="000000"/>
                </a:solidFill>
              </a:defRPr>
            </a:pPr>
            <a:r>
              <a:t>Kingdom hospitality</a:t>
            </a:r>
          </a:p>
          <a:p>
            <a:pPr defTabSz="301767">
              <a:defRPr sz="6864" spc="137">
                <a:solidFill>
                  <a:srgbClr val="000000"/>
                </a:solidFill>
              </a:defRPr>
            </a:pPr>
            <a:r>
              <a:t>Hospitalidad del Reino</a:t>
            </a:r>
          </a:p>
        </p:txBody>
      </p:sp>
      <p:sp>
        <p:nvSpPr>
          <p:cNvPr id="220" name="You’re Invited…"/>
          <p:cNvSpPr txBox="1">
            <a:spLocks noGrp="1"/>
          </p:cNvSpPr>
          <p:nvPr>
            <p:ph type="subTitle" sz="half" idx="1"/>
          </p:nvPr>
        </p:nvSpPr>
        <p:spPr>
          <a:xfrm>
            <a:off x="2840831" y="7061158"/>
            <a:ext cx="11658600" cy="2286636"/>
          </a:xfrm>
          <a:prstGeom prst="rect">
            <a:avLst/>
          </a:prstGeom>
        </p:spPr>
        <p:txBody>
          <a:bodyPr/>
          <a:lstStyle/>
          <a:p>
            <a:pPr defTabSz="452650">
              <a:defRPr sz="6435" spc="257">
                <a:solidFill>
                  <a:srgbClr val="583300"/>
                </a:solidFill>
              </a:defRPr>
            </a:pPr>
            <a:r>
              <a:t>You’re Invited </a:t>
            </a:r>
          </a:p>
          <a:p>
            <a:pPr defTabSz="452650">
              <a:defRPr sz="6435" spc="257">
                <a:solidFill>
                  <a:srgbClr val="583300"/>
                </a:solidFill>
              </a:defRPr>
            </a:pPr>
            <a:r>
              <a:t>están invitado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G_0229.jpeg" descr="IMG_022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54" y="-1"/>
            <a:ext cx="9333854" cy="9753601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166" name="IMG_0228.jpeg" descr="IMG_0228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4372" y="4256284"/>
            <a:ext cx="8189591" cy="5441978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167" name="IMG_0231.jpeg" descr="IMG_0231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231" y="-55124"/>
            <a:ext cx="8498615" cy="4172606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168" name="IMG_0230.jpeg" descr="IMG_0230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4371" y="2576480"/>
            <a:ext cx="7416801" cy="2768601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Hospitality- Love strangers like a brother…"/>
          <p:cNvSpPr txBox="1">
            <a:spLocks noGrp="1"/>
          </p:cNvSpPr>
          <p:nvPr>
            <p:ph type="body" idx="1"/>
          </p:nvPr>
        </p:nvSpPr>
        <p:spPr>
          <a:xfrm>
            <a:off x="2390655" y="230062"/>
            <a:ext cx="12571458" cy="9293476"/>
          </a:xfrm>
          <a:prstGeom prst="rect">
            <a:avLst/>
          </a:prstGeom>
        </p:spPr>
        <p:txBody>
          <a:bodyPr numCol="2" spcCol="628572"/>
          <a:lstStyle/>
          <a:p>
            <a:pPr>
              <a:defRPr sz="5200" spc="104"/>
            </a:pPr>
            <a:r>
              <a:rPr dirty="0"/>
              <a:t>Hospitality- Love strangers like a brother</a:t>
            </a:r>
          </a:p>
          <a:p>
            <a:pPr>
              <a:defRPr sz="5200" spc="104"/>
            </a:pPr>
            <a:r>
              <a:rPr dirty="0"/>
              <a:t>Hospitality is an attitude of heart and a practice</a:t>
            </a:r>
          </a:p>
          <a:p>
            <a:pPr>
              <a:defRPr sz="5200" spc="104"/>
            </a:pPr>
            <a:endParaRPr lang="en-US" dirty="0"/>
          </a:p>
          <a:p>
            <a:pPr>
              <a:defRPr sz="5200" spc="104"/>
            </a:pPr>
            <a:endParaRPr lang="en-US" dirty="0"/>
          </a:p>
          <a:p>
            <a:pPr>
              <a:defRPr sz="5200" spc="104"/>
            </a:pPr>
            <a:endParaRPr lang="en-US" dirty="0"/>
          </a:p>
          <a:p>
            <a:pPr>
              <a:defRPr sz="5200" spc="104"/>
            </a:pPr>
            <a:r>
              <a:rPr dirty="0" err="1"/>
              <a:t>Hospitalidad</a:t>
            </a:r>
            <a:r>
              <a:rPr dirty="0"/>
              <a:t>- Amar a </a:t>
            </a:r>
            <a:r>
              <a:rPr dirty="0" err="1"/>
              <a:t>extraños</a:t>
            </a:r>
            <a:r>
              <a:rPr dirty="0"/>
              <a:t> </a:t>
            </a:r>
            <a:r>
              <a:rPr dirty="0" err="1"/>
              <a:t>como</a:t>
            </a:r>
            <a:r>
              <a:rPr dirty="0"/>
              <a:t> a un </a:t>
            </a:r>
            <a:r>
              <a:rPr dirty="0" err="1"/>
              <a:t>hermano</a:t>
            </a:r>
            <a:endParaRPr dirty="0"/>
          </a:p>
          <a:p>
            <a:pPr>
              <a:defRPr sz="5200" spc="104"/>
            </a:pPr>
            <a:r>
              <a:rPr dirty="0"/>
              <a:t>La </a:t>
            </a:r>
            <a:r>
              <a:rPr dirty="0" err="1"/>
              <a:t>hospitalidad</a:t>
            </a:r>
            <a:r>
              <a:rPr dirty="0"/>
              <a:t> es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actitud</a:t>
            </a:r>
            <a:r>
              <a:rPr dirty="0"/>
              <a:t> de </a:t>
            </a:r>
            <a:r>
              <a:rPr dirty="0" err="1"/>
              <a:t>corazón</a:t>
            </a:r>
            <a:r>
              <a:rPr dirty="0"/>
              <a:t> y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práctica</a:t>
            </a:r>
            <a:r>
              <a:rPr dirty="0"/>
              <a:t>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Why do it?…"/>
          <p:cNvSpPr txBox="1">
            <a:spLocks noGrp="1"/>
          </p:cNvSpPr>
          <p:nvPr>
            <p:ph type="body" idx="1"/>
          </p:nvPr>
        </p:nvSpPr>
        <p:spPr>
          <a:xfrm>
            <a:off x="2390655" y="230062"/>
            <a:ext cx="12571458" cy="9293476"/>
          </a:xfrm>
          <a:prstGeom prst="rect">
            <a:avLst/>
          </a:prstGeom>
        </p:spPr>
        <p:txBody>
          <a:bodyPr numCol="2" spcCol="628572"/>
          <a:lstStyle/>
          <a:p>
            <a:pPr marL="255283" indent="-255283" defTabSz="306339">
              <a:spcBef>
                <a:spcPts val="2200"/>
              </a:spcBef>
              <a:defRPr sz="3484" spc="69"/>
            </a:pPr>
            <a:r>
              <a:rPr dirty="0"/>
              <a:t>Why do it?  </a:t>
            </a:r>
          </a:p>
          <a:p>
            <a:pPr marL="510566" lvl="1" indent="-255283" defTabSz="306339">
              <a:spcBef>
                <a:spcPts val="2200"/>
              </a:spcBef>
              <a:defRPr sz="3484" spc="69"/>
            </a:pPr>
            <a:r>
              <a:rPr dirty="0"/>
              <a:t>Leviticus 19:33-34 ESV- "When a stranger sojourns with you in your land, you shall not do him wrong. [34] You shall treat the stranger who sojourns with you as the native among you, and you shall love him as yourself, </a:t>
            </a:r>
            <a:r>
              <a:rPr u="sng" dirty="0">
                <a:latin typeface="Avenir Heavy"/>
                <a:ea typeface="Avenir Heavy"/>
                <a:cs typeface="Avenir Heavy"/>
                <a:sym typeface="Avenir Heavy"/>
              </a:rPr>
              <a:t>for you were strangers in the land of Egypt: I am the LORD your God.</a:t>
            </a:r>
          </a:p>
          <a:p>
            <a:pPr marL="510566" lvl="1" indent="-255283" defTabSz="306339">
              <a:spcBef>
                <a:spcPts val="2200"/>
              </a:spcBef>
              <a:defRPr sz="3484" spc="69"/>
            </a:pPr>
            <a:endParaRPr lang="en-US" dirty="0"/>
          </a:p>
          <a:p>
            <a:pPr marL="510566" lvl="1" indent="-255283" defTabSz="306339">
              <a:spcBef>
                <a:spcPts val="2200"/>
              </a:spcBef>
              <a:defRPr sz="3484" spc="69"/>
            </a:pPr>
            <a:endParaRPr lang="en-US" dirty="0"/>
          </a:p>
          <a:p>
            <a:pPr marL="510566" lvl="1" indent="-255283" defTabSz="306339">
              <a:spcBef>
                <a:spcPts val="2200"/>
              </a:spcBef>
              <a:defRPr sz="3484" spc="69"/>
            </a:pPr>
            <a:r>
              <a:rPr dirty="0"/>
              <a:t>¿Por que </a:t>
            </a:r>
            <a:r>
              <a:rPr dirty="0" err="1"/>
              <a:t>hacerlo</a:t>
            </a:r>
            <a:r>
              <a:rPr dirty="0"/>
              <a:t>?</a:t>
            </a:r>
          </a:p>
          <a:p>
            <a:pPr marL="510566" lvl="1" indent="-255283" defTabSz="306339">
              <a:spcBef>
                <a:spcPts val="2200"/>
              </a:spcBef>
              <a:defRPr sz="3484" spc="69"/>
            </a:pPr>
            <a:r>
              <a:rPr dirty="0" err="1"/>
              <a:t>Levítico</a:t>
            </a:r>
            <a:r>
              <a:rPr dirty="0"/>
              <a:t> 19:33-34 RV60- </a:t>
            </a:r>
            <a:r>
              <a:rPr dirty="0" err="1"/>
              <a:t>Cuando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extranjero</a:t>
            </a:r>
            <a:r>
              <a:rPr dirty="0"/>
              <a:t> </a:t>
            </a:r>
            <a:r>
              <a:rPr dirty="0" err="1"/>
              <a:t>morare</a:t>
            </a:r>
            <a:r>
              <a:rPr dirty="0"/>
              <a:t> con </a:t>
            </a:r>
            <a:r>
              <a:rPr dirty="0" err="1"/>
              <a:t>vosotros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vuestra</a:t>
            </a:r>
            <a:r>
              <a:rPr dirty="0"/>
              <a:t> tierra, no le </a:t>
            </a:r>
            <a:r>
              <a:rPr dirty="0" err="1"/>
              <a:t>oprimiréis</a:t>
            </a:r>
            <a:r>
              <a:rPr dirty="0"/>
              <a:t>. [34] Como a un natural de </a:t>
            </a:r>
            <a:r>
              <a:rPr dirty="0" err="1"/>
              <a:t>vosotros</a:t>
            </a:r>
            <a:r>
              <a:rPr dirty="0"/>
              <a:t> </a:t>
            </a:r>
            <a:r>
              <a:rPr dirty="0" err="1"/>
              <a:t>tendréis</a:t>
            </a:r>
            <a:r>
              <a:rPr dirty="0"/>
              <a:t> al </a:t>
            </a:r>
            <a:r>
              <a:rPr dirty="0" err="1"/>
              <a:t>extranjero</a:t>
            </a:r>
            <a:r>
              <a:rPr dirty="0"/>
              <a:t> que more entre </a:t>
            </a:r>
            <a:r>
              <a:rPr dirty="0" err="1"/>
              <a:t>vosotros</a:t>
            </a:r>
            <a:r>
              <a:rPr dirty="0"/>
              <a:t>, y lo </a:t>
            </a:r>
            <a:r>
              <a:rPr dirty="0" err="1"/>
              <a:t>amarás</a:t>
            </a:r>
            <a:r>
              <a:rPr dirty="0"/>
              <a:t> </a:t>
            </a:r>
            <a:r>
              <a:rPr dirty="0" err="1"/>
              <a:t>como</a:t>
            </a:r>
            <a:r>
              <a:rPr dirty="0"/>
              <a:t> a </a:t>
            </a:r>
            <a:r>
              <a:rPr dirty="0" err="1"/>
              <a:t>ti</a:t>
            </a:r>
            <a:r>
              <a:rPr dirty="0"/>
              <a:t> </a:t>
            </a:r>
            <a:r>
              <a:rPr dirty="0" err="1"/>
              <a:t>mismo</a:t>
            </a:r>
            <a:r>
              <a:rPr dirty="0"/>
              <a:t>; </a:t>
            </a:r>
            <a:r>
              <a:rPr u="sng" dirty="0" err="1">
                <a:latin typeface="Avenir Heavy"/>
                <a:ea typeface="Avenir Heavy"/>
                <a:cs typeface="Avenir Heavy"/>
                <a:sym typeface="Avenir Heavy"/>
              </a:rPr>
              <a:t>porque</a:t>
            </a:r>
            <a:r>
              <a:rPr u="sng" dirty="0">
                <a:latin typeface="Avenir Heavy"/>
                <a:ea typeface="Avenir Heavy"/>
                <a:cs typeface="Avenir Heavy"/>
                <a:sym typeface="Avenir Heavy"/>
              </a:rPr>
              <a:t> </a:t>
            </a:r>
            <a:r>
              <a:rPr u="sng" dirty="0" err="1">
                <a:latin typeface="Avenir Heavy"/>
                <a:ea typeface="Avenir Heavy"/>
                <a:cs typeface="Avenir Heavy"/>
                <a:sym typeface="Avenir Heavy"/>
              </a:rPr>
              <a:t>extranjeros</a:t>
            </a:r>
            <a:r>
              <a:rPr u="sng" dirty="0">
                <a:latin typeface="Avenir Heavy"/>
                <a:ea typeface="Avenir Heavy"/>
                <a:cs typeface="Avenir Heavy"/>
                <a:sym typeface="Avenir Heavy"/>
              </a:rPr>
              <a:t> </a:t>
            </a:r>
            <a:r>
              <a:rPr u="sng" dirty="0" err="1">
                <a:latin typeface="Avenir Heavy"/>
                <a:ea typeface="Avenir Heavy"/>
                <a:cs typeface="Avenir Heavy"/>
                <a:sym typeface="Avenir Heavy"/>
              </a:rPr>
              <a:t>fuisteis</a:t>
            </a:r>
            <a:r>
              <a:rPr u="sng" dirty="0">
                <a:latin typeface="Avenir Heavy"/>
                <a:ea typeface="Avenir Heavy"/>
                <a:cs typeface="Avenir Heavy"/>
                <a:sym typeface="Avenir Heavy"/>
              </a:rPr>
              <a:t> </a:t>
            </a:r>
            <a:r>
              <a:rPr u="sng" dirty="0" err="1">
                <a:latin typeface="Avenir Heavy"/>
                <a:ea typeface="Avenir Heavy"/>
                <a:cs typeface="Avenir Heavy"/>
                <a:sym typeface="Avenir Heavy"/>
              </a:rPr>
              <a:t>en</a:t>
            </a:r>
            <a:r>
              <a:rPr u="sng" dirty="0">
                <a:latin typeface="Avenir Heavy"/>
                <a:ea typeface="Avenir Heavy"/>
                <a:cs typeface="Avenir Heavy"/>
                <a:sym typeface="Avenir Heavy"/>
              </a:rPr>
              <a:t> la tierra de </a:t>
            </a:r>
            <a:r>
              <a:rPr u="sng" dirty="0" err="1">
                <a:latin typeface="Avenir Heavy"/>
                <a:ea typeface="Avenir Heavy"/>
                <a:cs typeface="Avenir Heavy"/>
                <a:sym typeface="Avenir Heavy"/>
              </a:rPr>
              <a:t>Egipto</a:t>
            </a:r>
            <a:r>
              <a:rPr u="sng" dirty="0">
                <a:latin typeface="Avenir Heavy"/>
                <a:ea typeface="Avenir Heavy"/>
                <a:cs typeface="Avenir Heavy"/>
                <a:sym typeface="Avenir Heavy"/>
              </a:rPr>
              <a:t>. </a:t>
            </a:r>
            <a:r>
              <a:rPr u="sng" dirty="0" err="1">
                <a:latin typeface="Avenir Heavy"/>
                <a:ea typeface="Avenir Heavy"/>
                <a:cs typeface="Avenir Heavy"/>
                <a:sym typeface="Avenir Heavy"/>
              </a:rPr>
              <a:t>Yo</a:t>
            </a:r>
            <a:r>
              <a:rPr u="sng" dirty="0">
                <a:latin typeface="Avenir Heavy"/>
                <a:ea typeface="Avenir Heavy"/>
                <a:cs typeface="Avenir Heavy"/>
                <a:sym typeface="Avenir Heavy"/>
              </a:rPr>
              <a:t> </a:t>
            </a:r>
            <a:r>
              <a:rPr u="sng" dirty="0" err="1">
                <a:latin typeface="Avenir Heavy"/>
                <a:ea typeface="Avenir Heavy"/>
                <a:cs typeface="Avenir Heavy"/>
                <a:sym typeface="Avenir Heavy"/>
              </a:rPr>
              <a:t>Jehová</a:t>
            </a:r>
            <a:r>
              <a:rPr u="sng" dirty="0">
                <a:latin typeface="Avenir Heavy"/>
                <a:ea typeface="Avenir Heavy"/>
                <a:cs typeface="Avenir Heavy"/>
                <a:sym typeface="Avenir Heavy"/>
              </a:rPr>
              <a:t> </a:t>
            </a:r>
            <a:r>
              <a:rPr u="sng" dirty="0" err="1">
                <a:latin typeface="Avenir Heavy"/>
                <a:ea typeface="Avenir Heavy"/>
                <a:cs typeface="Avenir Heavy"/>
                <a:sym typeface="Avenir Heavy"/>
              </a:rPr>
              <a:t>vuestro</a:t>
            </a:r>
            <a:r>
              <a:rPr u="sng" dirty="0">
                <a:latin typeface="Avenir Heavy"/>
                <a:ea typeface="Avenir Heavy"/>
                <a:cs typeface="Avenir Heavy"/>
                <a:sym typeface="Avenir Heavy"/>
              </a:rPr>
              <a:t> Dios.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Why do it?…"/>
          <p:cNvSpPr txBox="1">
            <a:spLocks noGrp="1"/>
          </p:cNvSpPr>
          <p:nvPr>
            <p:ph type="body" idx="1"/>
          </p:nvPr>
        </p:nvSpPr>
        <p:spPr>
          <a:xfrm>
            <a:off x="2390655" y="230062"/>
            <a:ext cx="12571458" cy="9293476"/>
          </a:xfrm>
          <a:prstGeom prst="rect">
            <a:avLst/>
          </a:prstGeom>
        </p:spPr>
        <p:txBody>
          <a:bodyPr numCol="2" spcCol="628572"/>
          <a:lstStyle/>
          <a:p>
            <a:pPr marL="220990" indent="-220990" defTabSz="265188">
              <a:spcBef>
                <a:spcPts val="1900"/>
              </a:spcBef>
              <a:defRPr sz="3016" spc="60"/>
            </a:pPr>
            <a:r>
              <a:rPr dirty="0"/>
              <a:t>Why do it?  </a:t>
            </a:r>
          </a:p>
          <a:p>
            <a:pPr marL="441981" lvl="1" indent="-220990" defTabSz="265188">
              <a:spcBef>
                <a:spcPts val="1900"/>
              </a:spcBef>
              <a:defRPr sz="3016" spc="60"/>
            </a:pPr>
            <a:r>
              <a:rPr dirty="0"/>
              <a:t>Deuteronomy 10:17-19 ESV- For the LORD your God is God of gods and Lord of lords, the great, the mighty, and the awesome God, who is not partial and takes no bribe. [18] He executes justice for the fatherless and the widow, and loves the sojourner, giving him food and clothing. [19] Love the sojourner, therefore, for you were sojourners in the land of Egypt.</a:t>
            </a:r>
          </a:p>
          <a:p>
            <a:pPr marL="441981" lvl="1" indent="-220990" defTabSz="265188">
              <a:spcBef>
                <a:spcPts val="1900"/>
              </a:spcBef>
              <a:defRPr sz="3016" spc="60"/>
            </a:pPr>
            <a:endParaRPr dirty="0"/>
          </a:p>
          <a:p>
            <a:pPr marL="441981" lvl="1" indent="-220990" defTabSz="265188">
              <a:spcBef>
                <a:spcPts val="1900"/>
              </a:spcBef>
              <a:defRPr sz="3016" spc="60"/>
            </a:pPr>
            <a:endParaRPr lang="en-US" dirty="0"/>
          </a:p>
          <a:p>
            <a:pPr marL="441981" lvl="1" indent="-220990" defTabSz="265188">
              <a:spcBef>
                <a:spcPts val="1900"/>
              </a:spcBef>
              <a:defRPr sz="3016" spc="60"/>
            </a:pPr>
            <a:endParaRPr lang="en-US" dirty="0"/>
          </a:p>
          <a:p>
            <a:pPr marL="441981" lvl="1" indent="-220990" defTabSz="265188">
              <a:spcBef>
                <a:spcPts val="1900"/>
              </a:spcBef>
              <a:defRPr sz="3016" spc="60"/>
            </a:pPr>
            <a:endParaRPr lang="en-US" dirty="0"/>
          </a:p>
          <a:p>
            <a:pPr marL="441981" lvl="1" indent="-220990" defTabSz="265188">
              <a:spcBef>
                <a:spcPts val="1900"/>
              </a:spcBef>
              <a:defRPr sz="3016" spc="60"/>
            </a:pPr>
            <a:r>
              <a:rPr dirty="0"/>
              <a:t>¿Por que </a:t>
            </a:r>
            <a:r>
              <a:rPr dirty="0" err="1"/>
              <a:t>hacerlo</a:t>
            </a:r>
            <a:r>
              <a:rPr dirty="0"/>
              <a:t>?</a:t>
            </a:r>
          </a:p>
          <a:p>
            <a:pPr marL="662972" lvl="2" indent="-220990" defTabSz="265188">
              <a:spcBef>
                <a:spcPts val="1900"/>
              </a:spcBef>
              <a:defRPr sz="3016" spc="60"/>
            </a:pPr>
            <a:r>
              <a:rPr dirty="0" err="1"/>
              <a:t>Deuteronomio</a:t>
            </a:r>
            <a:r>
              <a:rPr dirty="0"/>
              <a:t> 10:17-19 RV60- </a:t>
            </a:r>
            <a:r>
              <a:rPr dirty="0" err="1"/>
              <a:t>Porque</a:t>
            </a:r>
            <a:r>
              <a:rPr dirty="0"/>
              <a:t> </a:t>
            </a:r>
            <a:r>
              <a:rPr dirty="0" err="1"/>
              <a:t>Jehová</a:t>
            </a:r>
            <a:r>
              <a:rPr dirty="0"/>
              <a:t> </a:t>
            </a:r>
            <a:r>
              <a:rPr dirty="0" err="1"/>
              <a:t>vuestro</a:t>
            </a:r>
            <a:r>
              <a:rPr dirty="0"/>
              <a:t> Dios es Dios de dioses y </a:t>
            </a:r>
            <a:r>
              <a:rPr dirty="0" err="1"/>
              <a:t>Señor</a:t>
            </a:r>
            <a:r>
              <a:rPr dirty="0"/>
              <a:t> de </a:t>
            </a:r>
            <a:r>
              <a:rPr dirty="0" err="1"/>
              <a:t>señores</a:t>
            </a:r>
            <a:r>
              <a:rPr dirty="0"/>
              <a:t>, Dios </a:t>
            </a:r>
            <a:r>
              <a:rPr dirty="0" err="1"/>
              <a:t>grande</a:t>
            </a:r>
            <a:r>
              <a:rPr dirty="0"/>
              <a:t>, </a:t>
            </a:r>
            <a:r>
              <a:rPr dirty="0" err="1"/>
              <a:t>poderoso</a:t>
            </a:r>
            <a:r>
              <a:rPr dirty="0"/>
              <a:t> y </a:t>
            </a:r>
            <a:r>
              <a:rPr dirty="0" err="1"/>
              <a:t>temible</a:t>
            </a:r>
            <a:r>
              <a:rPr dirty="0"/>
              <a:t>, que no </a:t>
            </a:r>
            <a:r>
              <a:rPr dirty="0" err="1"/>
              <a:t>hace</a:t>
            </a:r>
            <a:r>
              <a:rPr dirty="0"/>
              <a:t> </a:t>
            </a:r>
            <a:r>
              <a:rPr dirty="0" err="1"/>
              <a:t>acepción</a:t>
            </a:r>
            <a:r>
              <a:rPr dirty="0"/>
              <a:t> de personas, </a:t>
            </a:r>
            <a:r>
              <a:rPr dirty="0" err="1"/>
              <a:t>ni</a:t>
            </a:r>
            <a:r>
              <a:rPr dirty="0"/>
              <a:t> </a:t>
            </a:r>
            <a:r>
              <a:rPr dirty="0" err="1"/>
              <a:t>toma</a:t>
            </a:r>
            <a:r>
              <a:rPr dirty="0"/>
              <a:t> </a:t>
            </a:r>
            <a:r>
              <a:rPr dirty="0" err="1"/>
              <a:t>cohecho</a:t>
            </a:r>
            <a:r>
              <a:rPr dirty="0"/>
              <a:t>; [18] que </a:t>
            </a:r>
            <a:r>
              <a:rPr dirty="0" err="1"/>
              <a:t>hace</a:t>
            </a:r>
            <a:r>
              <a:rPr dirty="0"/>
              <a:t> </a:t>
            </a:r>
            <a:r>
              <a:rPr dirty="0" err="1"/>
              <a:t>justicia</a:t>
            </a:r>
            <a:r>
              <a:rPr dirty="0"/>
              <a:t> al </a:t>
            </a:r>
            <a:r>
              <a:rPr dirty="0" err="1"/>
              <a:t>huérfano</a:t>
            </a:r>
            <a:r>
              <a:rPr dirty="0"/>
              <a:t> y a la </a:t>
            </a:r>
            <a:r>
              <a:rPr dirty="0" err="1"/>
              <a:t>viuda</a:t>
            </a:r>
            <a:r>
              <a:rPr dirty="0"/>
              <a:t>; que ama </a:t>
            </a:r>
            <a:r>
              <a:rPr dirty="0" err="1"/>
              <a:t>también</a:t>
            </a:r>
            <a:r>
              <a:rPr dirty="0"/>
              <a:t> al </a:t>
            </a:r>
            <a:r>
              <a:rPr dirty="0" err="1"/>
              <a:t>extranjero</a:t>
            </a:r>
            <a:r>
              <a:rPr dirty="0"/>
              <a:t> </a:t>
            </a:r>
            <a:r>
              <a:rPr dirty="0" err="1"/>
              <a:t>dándole</a:t>
            </a:r>
            <a:r>
              <a:rPr dirty="0"/>
              <a:t> pan y </a:t>
            </a:r>
            <a:r>
              <a:rPr dirty="0" err="1"/>
              <a:t>vestido</a:t>
            </a:r>
            <a:r>
              <a:rPr dirty="0"/>
              <a:t>. [19] </a:t>
            </a:r>
            <a:r>
              <a:rPr dirty="0" err="1"/>
              <a:t>Amaréis</a:t>
            </a:r>
            <a:r>
              <a:rPr dirty="0"/>
              <a:t>, </a:t>
            </a:r>
            <a:r>
              <a:rPr dirty="0" err="1"/>
              <a:t>pues</a:t>
            </a:r>
            <a:r>
              <a:rPr dirty="0"/>
              <a:t>, al </a:t>
            </a:r>
            <a:r>
              <a:rPr dirty="0" err="1"/>
              <a:t>extranjero</a:t>
            </a:r>
            <a:r>
              <a:rPr dirty="0"/>
              <a:t>; </a:t>
            </a:r>
            <a:r>
              <a:rPr dirty="0" err="1"/>
              <a:t>porque</a:t>
            </a:r>
            <a:r>
              <a:rPr dirty="0"/>
              <a:t> </a:t>
            </a:r>
            <a:r>
              <a:rPr dirty="0" err="1"/>
              <a:t>extranjeros</a:t>
            </a:r>
            <a:r>
              <a:rPr dirty="0"/>
              <a:t> </a:t>
            </a:r>
            <a:r>
              <a:rPr dirty="0" err="1"/>
              <a:t>fuisteis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la tierra de </a:t>
            </a:r>
            <a:r>
              <a:rPr dirty="0" err="1"/>
              <a:t>Egipto</a:t>
            </a:r>
            <a:r>
              <a:rPr dirty="0"/>
              <a:t>.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Why do it?…"/>
          <p:cNvSpPr txBox="1">
            <a:spLocks noGrp="1"/>
          </p:cNvSpPr>
          <p:nvPr>
            <p:ph type="body" idx="1"/>
          </p:nvPr>
        </p:nvSpPr>
        <p:spPr>
          <a:xfrm>
            <a:off x="2390655" y="230062"/>
            <a:ext cx="12571458" cy="9293476"/>
          </a:xfrm>
          <a:prstGeom prst="rect">
            <a:avLst/>
          </a:prstGeom>
        </p:spPr>
        <p:txBody>
          <a:bodyPr numCol="2" spcCol="628572"/>
          <a:lstStyle/>
          <a:p>
            <a:pPr marL="274334" indent="-274334" defTabSz="329201">
              <a:spcBef>
                <a:spcPts val="2400"/>
              </a:spcBef>
              <a:defRPr sz="3744" spc="74"/>
            </a:pPr>
            <a:r>
              <a:rPr dirty="0"/>
              <a:t>Why do it?  </a:t>
            </a:r>
          </a:p>
          <a:p>
            <a:pPr marL="548668" lvl="1" indent="-274334" defTabSz="329201">
              <a:spcBef>
                <a:spcPts val="2400"/>
              </a:spcBef>
              <a:defRPr sz="3744" spc="74"/>
            </a:pPr>
            <a:r>
              <a:rPr dirty="0"/>
              <a:t>How can I draw the most people into a deep experience of God’s hospitality by the use of my money, home, my time, my spiritual family?</a:t>
            </a:r>
          </a:p>
          <a:p>
            <a:pPr marL="548668" lvl="1" indent="-274334" defTabSz="329201">
              <a:spcBef>
                <a:spcPts val="2400"/>
              </a:spcBef>
              <a:defRPr sz="3744" spc="74"/>
            </a:pPr>
            <a:r>
              <a:rPr dirty="0"/>
              <a:t>How can I connect the unconnected?</a:t>
            </a:r>
          </a:p>
          <a:p>
            <a:pPr marL="274334" indent="-274334" defTabSz="329201">
              <a:spcBef>
                <a:spcPts val="2400"/>
              </a:spcBef>
              <a:defRPr sz="3744" spc="74"/>
            </a:pPr>
            <a:endParaRPr dirty="0"/>
          </a:p>
          <a:p>
            <a:pPr marL="274334" indent="-274334" defTabSz="329201">
              <a:spcBef>
                <a:spcPts val="2400"/>
              </a:spcBef>
              <a:defRPr sz="3744" spc="74"/>
            </a:pPr>
            <a:endParaRPr dirty="0"/>
          </a:p>
          <a:p>
            <a:pPr marL="274334" indent="-274334" defTabSz="329201">
              <a:spcBef>
                <a:spcPts val="2400"/>
              </a:spcBef>
              <a:defRPr sz="3744" spc="74"/>
            </a:pPr>
            <a:endParaRPr lang="en-US" dirty="0"/>
          </a:p>
          <a:p>
            <a:pPr marL="274334" indent="-274334" defTabSz="329201">
              <a:spcBef>
                <a:spcPts val="2400"/>
              </a:spcBef>
              <a:defRPr sz="3744" spc="74"/>
            </a:pPr>
            <a:r>
              <a:rPr dirty="0"/>
              <a:t>¿Por que </a:t>
            </a:r>
            <a:r>
              <a:rPr dirty="0" err="1"/>
              <a:t>hacerlo</a:t>
            </a:r>
            <a:r>
              <a:rPr dirty="0"/>
              <a:t>?</a:t>
            </a:r>
          </a:p>
          <a:p>
            <a:pPr marL="548668" lvl="1" indent="-274334" defTabSz="329201">
              <a:spcBef>
                <a:spcPts val="2400"/>
              </a:spcBef>
              <a:defRPr sz="3744" spc="74"/>
            </a:pPr>
            <a:r>
              <a:rPr dirty="0"/>
              <a:t>¿</a:t>
            </a:r>
            <a:r>
              <a:rPr dirty="0" err="1"/>
              <a:t>Cómo</a:t>
            </a:r>
            <a:r>
              <a:rPr dirty="0"/>
              <a:t> </a:t>
            </a:r>
            <a:r>
              <a:rPr dirty="0" err="1"/>
              <a:t>puedo</a:t>
            </a:r>
            <a:r>
              <a:rPr dirty="0"/>
              <a:t> </a:t>
            </a:r>
            <a:r>
              <a:rPr dirty="0" err="1"/>
              <a:t>atraer</a:t>
            </a:r>
            <a:r>
              <a:rPr dirty="0"/>
              <a:t> al mayor </a:t>
            </a:r>
            <a:r>
              <a:rPr dirty="0" err="1"/>
              <a:t>número</a:t>
            </a:r>
            <a:r>
              <a:rPr dirty="0"/>
              <a:t> </a:t>
            </a:r>
            <a:r>
              <a:rPr dirty="0" err="1"/>
              <a:t>posible</a:t>
            </a:r>
            <a:r>
              <a:rPr dirty="0"/>
              <a:t> de personas a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experiencia</a:t>
            </a:r>
            <a:r>
              <a:rPr dirty="0"/>
              <a:t> profunda de la </a:t>
            </a:r>
            <a:r>
              <a:rPr dirty="0" err="1"/>
              <a:t>hospitalidad</a:t>
            </a:r>
            <a:r>
              <a:rPr dirty="0"/>
              <a:t> de Dios </a:t>
            </a:r>
            <a:r>
              <a:rPr dirty="0" err="1"/>
              <a:t>mediante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uso</a:t>
            </a:r>
            <a:r>
              <a:rPr dirty="0"/>
              <a:t> de mi dinero, mi </a:t>
            </a:r>
            <a:r>
              <a:rPr dirty="0" err="1"/>
              <a:t>hogar</a:t>
            </a:r>
            <a:r>
              <a:rPr dirty="0"/>
              <a:t>, mi </a:t>
            </a:r>
            <a:r>
              <a:rPr dirty="0" err="1"/>
              <a:t>tiempo</a:t>
            </a:r>
            <a:r>
              <a:rPr dirty="0"/>
              <a:t> y mi </a:t>
            </a:r>
            <a:r>
              <a:rPr dirty="0" err="1"/>
              <a:t>familia</a:t>
            </a:r>
            <a:r>
              <a:rPr dirty="0"/>
              <a:t> </a:t>
            </a:r>
            <a:r>
              <a:rPr dirty="0" err="1"/>
              <a:t>espiritual</a:t>
            </a:r>
            <a:r>
              <a:rPr dirty="0"/>
              <a:t>?</a:t>
            </a:r>
          </a:p>
          <a:p>
            <a:pPr marL="548668" lvl="1" indent="-274334" defTabSz="329201">
              <a:spcBef>
                <a:spcPts val="2400"/>
              </a:spcBef>
              <a:defRPr sz="3744" spc="74"/>
            </a:pPr>
            <a:r>
              <a:rPr dirty="0"/>
              <a:t>¿</a:t>
            </a:r>
            <a:r>
              <a:rPr dirty="0" err="1"/>
              <a:t>Cómo</a:t>
            </a:r>
            <a:r>
              <a:rPr dirty="0"/>
              <a:t> </a:t>
            </a:r>
            <a:r>
              <a:rPr dirty="0" err="1"/>
              <a:t>puedo</a:t>
            </a:r>
            <a:r>
              <a:rPr dirty="0"/>
              <a:t> </a:t>
            </a:r>
            <a:r>
              <a:rPr dirty="0" err="1"/>
              <a:t>conectar</a:t>
            </a:r>
            <a:r>
              <a:rPr dirty="0"/>
              <a:t>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desconectados</a:t>
            </a:r>
            <a:r>
              <a:rPr dirty="0"/>
              <a:t>?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2 Kings 4: 8-10- Now there came a day when Elisha passed over to Shunem, where there was a prominent woman, and she persuaded him to eat food. And so it was, as often as he passed by, he turned in there to eat food. 9 She said to her husband, ``Behold no"/>
          <p:cNvSpPr txBox="1">
            <a:spLocks noGrp="1"/>
          </p:cNvSpPr>
          <p:nvPr>
            <p:ph type="body" idx="1"/>
          </p:nvPr>
        </p:nvSpPr>
        <p:spPr>
          <a:xfrm>
            <a:off x="2390655" y="230062"/>
            <a:ext cx="12571458" cy="9293476"/>
          </a:xfrm>
          <a:prstGeom prst="rect">
            <a:avLst/>
          </a:prstGeom>
        </p:spPr>
        <p:txBody>
          <a:bodyPr numCol="2" spcCol="628572"/>
          <a:lstStyle/>
          <a:p>
            <a:pPr marL="518185" lvl="1" indent="-259092" defTabSz="310910">
              <a:spcBef>
                <a:spcPts val="2300"/>
              </a:spcBef>
              <a:defRPr sz="3536" spc="70"/>
            </a:pPr>
            <a:r>
              <a:rPr dirty="0"/>
              <a:t>2 Kings 4: 8-10- Now there came a day when Elisha passed over to Shunem, where there was a prominent woman, and she persuaded him to eat food. And so it was, as often as he passed by, he turned in there to eat food. </a:t>
            </a:r>
            <a:r>
              <a:rPr dirty="0">
                <a:solidFill>
                  <a:srgbClr val="292F3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 </a:t>
            </a:r>
            <a:r>
              <a:rPr dirty="0"/>
              <a:t>She said to her husband, ``Behold now, I perceive that this is a holy man of God passing by us continually. </a:t>
            </a:r>
            <a:endParaRPr dirty="0">
              <a:solidFill>
                <a:srgbClr val="292F3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518185" lvl="1" indent="-259092" defTabSz="310910">
              <a:spcBef>
                <a:spcPts val="2300"/>
              </a:spcBef>
              <a:defRPr sz="3536" spc="70"/>
            </a:pPr>
            <a:endParaRPr lang="en-US" dirty="0"/>
          </a:p>
          <a:p>
            <a:pPr marL="518185" lvl="1" indent="-259092" defTabSz="310910">
              <a:spcBef>
                <a:spcPts val="2300"/>
              </a:spcBef>
              <a:defRPr sz="3536" spc="70"/>
            </a:pPr>
            <a:r>
              <a:rPr dirty="0"/>
              <a:t>2 Reyes 4: 8-10- Y </a:t>
            </a:r>
            <a:r>
              <a:rPr dirty="0" err="1"/>
              <a:t>aconteció</a:t>
            </a:r>
            <a:r>
              <a:rPr dirty="0"/>
              <a:t> que un día </a:t>
            </a:r>
            <a:r>
              <a:rPr dirty="0" err="1"/>
              <a:t>pasaba</a:t>
            </a:r>
            <a:r>
              <a:rPr dirty="0"/>
              <a:t> Eliseo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Sunem</a:t>
            </a:r>
            <a:r>
              <a:rPr dirty="0"/>
              <a:t>, </a:t>
            </a:r>
            <a:r>
              <a:rPr dirty="0" err="1"/>
              <a:t>donde</a:t>
            </a:r>
            <a:r>
              <a:rPr dirty="0"/>
              <a:t> </a:t>
            </a:r>
            <a:r>
              <a:rPr dirty="0" err="1"/>
              <a:t>había</a:t>
            </a:r>
            <a:r>
              <a:rPr dirty="0"/>
              <a:t>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mujer</a:t>
            </a:r>
            <a:r>
              <a:rPr dirty="0"/>
              <a:t> </a:t>
            </a:r>
            <a:r>
              <a:rPr dirty="0" err="1"/>
              <a:t>distinguida</a:t>
            </a:r>
            <a:r>
              <a:rPr dirty="0"/>
              <a:t>, y </a:t>
            </a:r>
            <a:r>
              <a:rPr dirty="0" err="1"/>
              <a:t>ella</a:t>
            </a:r>
            <a:r>
              <a:rPr dirty="0"/>
              <a:t> le </a:t>
            </a:r>
            <a:r>
              <a:rPr dirty="0" err="1"/>
              <a:t>persuadió</a:t>
            </a:r>
            <a:r>
              <a:rPr dirty="0"/>
              <a:t> a que </a:t>
            </a:r>
            <a:r>
              <a:rPr dirty="0" err="1"/>
              <a:t>comiera</a:t>
            </a:r>
            <a:r>
              <a:rPr dirty="0"/>
              <a:t>. Y </a:t>
            </a:r>
            <a:r>
              <a:rPr dirty="0" err="1"/>
              <a:t>así</a:t>
            </a:r>
            <a:r>
              <a:rPr dirty="0"/>
              <a:t> </a:t>
            </a:r>
            <a:r>
              <a:rPr dirty="0" err="1"/>
              <a:t>fue</a:t>
            </a:r>
            <a:r>
              <a:rPr dirty="0"/>
              <a:t> que </a:t>
            </a:r>
            <a:r>
              <a:rPr dirty="0" err="1"/>
              <a:t>siempre</a:t>
            </a:r>
            <a:r>
              <a:rPr dirty="0"/>
              <a:t> que </a:t>
            </a:r>
            <a:r>
              <a:rPr dirty="0" err="1"/>
              <a:t>pasaba</a:t>
            </a:r>
            <a:r>
              <a:rPr dirty="0"/>
              <a:t>, </a:t>
            </a:r>
            <a:r>
              <a:rPr dirty="0" err="1"/>
              <a:t>entraba</a:t>
            </a:r>
            <a:r>
              <a:rPr dirty="0"/>
              <a:t> </a:t>
            </a:r>
            <a:r>
              <a:rPr dirty="0" err="1"/>
              <a:t>allí</a:t>
            </a:r>
            <a:r>
              <a:rPr dirty="0"/>
              <a:t> a comer. 9 Y </a:t>
            </a:r>
            <a:r>
              <a:rPr dirty="0" err="1"/>
              <a:t>ella</a:t>
            </a:r>
            <a:r>
              <a:rPr dirty="0"/>
              <a:t> </a:t>
            </a:r>
            <a:r>
              <a:rPr dirty="0" err="1"/>
              <a:t>dijo</a:t>
            </a:r>
            <a:r>
              <a:rPr dirty="0"/>
              <a:t> a </a:t>
            </a:r>
            <a:r>
              <a:rPr dirty="0" err="1"/>
              <a:t>su</a:t>
            </a:r>
            <a:r>
              <a:rPr dirty="0"/>
              <a:t> </a:t>
            </a:r>
            <a:r>
              <a:rPr dirty="0" err="1"/>
              <a:t>marido</a:t>
            </a:r>
            <a:r>
              <a:rPr dirty="0"/>
              <a:t>: He </a:t>
            </a:r>
            <a:r>
              <a:rPr dirty="0" err="1"/>
              <a:t>aquí</a:t>
            </a:r>
            <a:r>
              <a:rPr dirty="0"/>
              <a:t>, </a:t>
            </a:r>
            <a:r>
              <a:rPr dirty="0" err="1"/>
              <a:t>ahora</a:t>
            </a:r>
            <a:r>
              <a:rPr dirty="0"/>
              <a:t> </a:t>
            </a:r>
            <a:r>
              <a:rPr dirty="0" err="1"/>
              <a:t>entiendo</a:t>
            </a:r>
            <a:r>
              <a:rPr dirty="0"/>
              <a:t> que </a:t>
            </a:r>
            <a:r>
              <a:rPr dirty="0" err="1"/>
              <a:t>éste</a:t>
            </a:r>
            <a:r>
              <a:rPr dirty="0"/>
              <a:t> que </a:t>
            </a:r>
            <a:r>
              <a:rPr dirty="0" err="1"/>
              <a:t>siempre</a:t>
            </a:r>
            <a:r>
              <a:rPr dirty="0"/>
              <a:t> </a:t>
            </a:r>
            <a:r>
              <a:rPr dirty="0" err="1"/>
              <a:t>pasa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nuestra</a:t>
            </a:r>
            <a:r>
              <a:rPr dirty="0"/>
              <a:t> casa, es un hombre santo de Dios. 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2 Kings 4: 8-10- [10] ``Please, let us make a little walled upper chamber and let us set a bed for him there, and a table and a chair and a lampstand; and it shall be, when he comes to us, that he can turn in there.&quot;…"/>
          <p:cNvSpPr txBox="1">
            <a:spLocks noGrp="1"/>
          </p:cNvSpPr>
          <p:nvPr>
            <p:ph type="body" idx="1"/>
          </p:nvPr>
        </p:nvSpPr>
        <p:spPr>
          <a:xfrm>
            <a:off x="2390655" y="230062"/>
            <a:ext cx="12571458" cy="9293476"/>
          </a:xfrm>
          <a:prstGeom prst="rect">
            <a:avLst/>
          </a:prstGeom>
        </p:spPr>
        <p:txBody>
          <a:bodyPr numCol="2" spcCol="628572"/>
          <a:lstStyle/>
          <a:p>
            <a:pPr marL="647732" lvl="1" indent="-323867" defTabSz="388640">
              <a:spcBef>
                <a:spcPts val="2801"/>
              </a:spcBef>
              <a:defRPr sz="4420" spc="88"/>
            </a:pPr>
            <a:r>
              <a:rPr dirty="0"/>
              <a:t>2 Kings 4: 8-10- </a:t>
            </a:r>
            <a:r>
              <a:rPr dirty="0">
                <a:solidFill>
                  <a:srgbClr val="292F3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[10] </a:t>
            </a:r>
            <a:r>
              <a:rPr dirty="0"/>
              <a:t>``Please, let us make a little walled upper chamber and let us set a bed for him there, and a table and a chair and a lampstand; and it shall be, when he comes to us, that he can turn in there."</a:t>
            </a:r>
          </a:p>
          <a:p>
            <a:pPr marL="647732" lvl="1" indent="-323867" defTabSz="388640">
              <a:spcBef>
                <a:spcPts val="2801"/>
              </a:spcBef>
              <a:defRPr sz="4420" spc="88"/>
            </a:pPr>
            <a:endParaRPr lang="en-US" dirty="0"/>
          </a:p>
          <a:p>
            <a:pPr marL="647732" lvl="1" indent="-323867" defTabSz="388640">
              <a:spcBef>
                <a:spcPts val="2801"/>
              </a:spcBef>
              <a:defRPr sz="4420" spc="88"/>
            </a:pPr>
            <a:r>
              <a:rPr dirty="0"/>
              <a:t>2 Reyes 4: 8-10- [10] </a:t>
            </a:r>
            <a:r>
              <a:rPr dirty="0" err="1"/>
              <a:t>Te</a:t>
            </a:r>
            <a:r>
              <a:rPr dirty="0"/>
              <a:t> </a:t>
            </a:r>
            <a:r>
              <a:rPr dirty="0" err="1"/>
              <a:t>ruego</a:t>
            </a:r>
            <a:r>
              <a:rPr dirty="0"/>
              <a:t> que </a:t>
            </a:r>
            <a:r>
              <a:rPr dirty="0" err="1"/>
              <a:t>hagamos</a:t>
            </a:r>
            <a:r>
              <a:rPr dirty="0"/>
              <a:t> un </a:t>
            </a:r>
            <a:r>
              <a:rPr dirty="0" err="1"/>
              <a:t>pequeño</a:t>
            </a:r>
            <a:r>
              <a:rPr dirty="0"/>
              <a:t> </a:t>
            </a:r>
            <a:r>
              <a:rPr dirty="0" err="1"/>
              <a:t>aposento</a:t>
            </a:r>
            <a:r>
              <a:rPr dirty="0"/>
              <a:t> alto, con </a:t>
            </a:r>
            <a:r>
              <a:rPr dirty="0" err="1"/>
              <a:t>paredes</a:t>
            </a:r>
            <a:r>
              <a:rPr dirty="0"/>
              <a:t>, y </a:t>
            </a:r>
            <a:r>
              <a:rPr dirty="0" err="1"/>
              <a:t>pongamos</a:t>
            </a:r>
            <a:r>
              <a:rPr dirty="0"/>
              <a:t> </a:t>
            </a:r>
            <a:r>
              <a:rPr dirty="0" err="1"/>
              <a:t>allí</a:t>
            </a:r>
            <a:r>
              <a:rPr dirty="0"/>
              <a:t> para </a:t>
            </a:r>
            <a:r>
              <a:rPr dirty="0" err="1"/>
              <a:t>él</a:t>
            </a:r>
            <a:r>
              <a:rPr dirty="0"/>
              <a:t>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cama</a:t>
            </a:r>
            <a:r>
              <a:rPr dirty="0"/>
              <a:t>, </a:t>
            </a:r>
            <a:r>
              <a:rPr dirty="0" err="1"/>
              <a:t>una</a:t>
            </a:r>
            <a:r>
              <a:rPr dirty="0"/>
              <a:t> mesa,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silla</a:t>
            </a:r>
            <a:r>
              <a:rPr dirty="0"/>
              <a:t> y un </a:t>
            </a:r>
            <a:r>
              <a:rPr dirty="0" err="1"/>
              <a:t>candelero</a:t>
            </a:r>
            <a:r>
              <a:rPr dirty="0"/>
              <a:t>; y </a:t>
            </a:r>
            <a:r>
              <a:rPr dirty="0" err="1"/>
              <a:t>será</a:t>
            </a:r>
            <a:r>
              <a:rPr dirty="0"/>
              <a:t> que </a:t>
            </a:r>
            <a:r>
              <a:rPr dirty="0" err="1"/>
              <a:t>cuando</a:t>
            </a:r>
            <a:r>
              <a:rPr dirty="0"/>
              <a:t> </a:t>
            </a:r>
            <a:r>
              <a:rPr dirty="0" err="1"/>
              <a:t>venga</a:t>
            </a:r>
            <a:r>
              <a:rPr dirty="0"/>
              <a:t> a </a:t>
            </a:r>
            <a:r>
              <a:rPr dirty="0" err="1"/>
              <a:t>nosotros</a:t>
            </a:r>
            <a:r>
              <a:rPr dirty="0"/>
              <a:t>, se </a:t>
            </a:r>
            <a:r>
              <a:rPr dirty="0" err="1"/>
              <a:t>podrá</a:t>
            </a:r>
            <a:r>
              <a:rPr dirty="0"/>
              <a:t> </a:t>
            </a:r>
            <a:r>
              <a:rPr dirty="0" err="1"/>
              <a:t>retirar</a:t>
            </a:r>
            <a:r>
              <a:rPr dirty="0"/>
              <a:t> </a:t>
            </a:r>
            <a:r>
              <a:rPr dirty="0" err="1"/>
              <a:t>allí</a:t>
            </a:r>
            <a:r>
              <a:rPr dirty="0"/>
              <a:t>. 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8">
  <a:themeElements>
    <a:clrScheme name="New_Template8">
      <a:dk1>
        <a:srgbClr val="5B5854"/>
      </a:dk1>
      <a:lt1>
        <a:srgbClr val="072B5B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all" spc="32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B5854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8">
  <a:themeElements>
    <a:clrScheme name="New_Template8">
      <a:dk1>
        <a:srgbClr val="000000"/>
      </a:dk1>
      <a:lt1>
        <a:srgbClr val="FFFFFF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all" spc="32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B5854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2038</Words>
  <Application>Microsoft Office PowerPoint</Application>
  <PresentationFormat>Custom</PresentationFormat>
  <Paragraphs>123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Avenir Heavy</vt:lpstr>
      <vt:lpstr>Avenir Medium</vt:lpstr>
      <vt:lpstr>Baskerville SemiBold</vt:lpstr>
      <vt:lpstr>Futura</vt:lpstr>
      <vt:lpstr>Helvetica Neue</vt:lpstr>
      <vt:lpstr>New_Template8</vt:lpstr>
      <vt:lpstr>Kingdom hospitality Hospitalidad del Reino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Hospitality and leadership  Hospitalidad y liderazgo</vt:lpstr>
      <vt:lpstr>Hospitality and grace  Hospitalidad y gracia</vt:lpstr>
      <vt:lpstr>Hospitality and God’s Messengers La hospitalidad y los mensajeros de Dios</vt:lpstr>
      <vt:lpstr>Hospitality and judgement Hospitalidad y juicio</vt:lpstr>
      <vt:lpstr>Hospitality and judgement Hospitalidad y juicio</vt:lpstr>
      <vt:lpstr>Hospitality and judgement Hospitalidad y juicio</vt:lpstr>
      <vt:lpstr>Hospitality and judgement Hospitalidad y juicio</vt:lpstr>
      <vt:lpstr>Hospitality and judgement Hospitalidad y juicio</vt:lpstr>
      <vt:lpstr>Hospitality and judgement Hospitalidad y juicio</vt:lpstr>
      <vt:lpstr>Hospitality and judgement Hospitalidad y juicio</vt:lpstr>
      <vt:lpstr>Hospitality and judgement Hospitalidad y juicio</vt:lpstr>
      <vt:lpstr>PowerPoint Presentation</vt:lpstr>
      <vt:lpstr>PowerPoint Presentation</vt:lpstr>
      <vt:lpstr>Kingdom hospitality Hospitalidad del Reino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Kingdom hospitality Hospitalidad del Reino</dc:title>
  <cp:lastModifiedBy>Steve Patton</cp:lastModifiedBy>
  <cp:revision>3</cp:revision>
  <dcterms:modified xsi:type="dcterms:W3CDTF">2023-10-15T20:52:58Z</dcterms:modified>
</cp:coreProperties>
</file>