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2" r:id="rId2"/>
  </p:sldMasterIdLst>
  <p:notesMasterIdLst>
    <p:notesMasterId r:id="rId3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Lst>
  <p:sldSz cx="9144000" cy="5143500" type="screen16x9"/>
  <p:notesSz cx="6858000" cy="9144000"/>
  <p:embeddedFontLst>
    <p:embeddedFont>
      <p:font typeface="Jim Nightshade" panose="020B0604020202020204" charset="0"/>
      <p:regular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3" d="100"/>
          <a:sy n="133" d="100"/>
        </p:scale>
        <p:origin x="984"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e945ea1ac2_0_1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1e945ea1ac2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e945ea1ac2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1e945ea1ac2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e945ea1ac2_0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1e945ea1ac2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e945ea1ac2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1e945ea1ac2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e945ea1ac2_0_1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e945ea1ac2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e945ea1ac2_0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e945ea1ac2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e945ea1ac2_0_1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e945ea1ac2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e945ea1ac2_0_1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1e945ea1ac2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e945ea1ac2_0_1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1e945ea1ac2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e945ea1ac2_0_1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1e945ea1ac2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e7bf664d1d_8_8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g1e7bf664d1d_8_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1e945ea1ac2_0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1e945ea1ac2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1e945ea1ac2_0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1e945ea1ac2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e945ea1ac2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1e945ea1ac2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1e945ea1ac2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1e945ea1ac2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e945ea1ac2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1e945ea1ac2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e945ea1ac2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1e945ea1ac2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1e945ea1ac2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1e945ea1ac2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e945ea1ac2_0_21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4" name="Google Shape;354;g1e945ea1ac2_0_2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88e941edd6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288e941edd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1e7bf664d1d_3_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1e7bf664d1d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e7bf664d1d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1e7bf664d1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1e7bf664d1d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1e7bf664d1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e7bf664d1d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1e7bf664d1d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1e7bf664d1d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1e7bf664d1d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e7bf664d1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e7bf664d1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88e941edd6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88e941edd6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88e941edd6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88e941edd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e945ea1ac2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1e945ea1ac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e945ea1ac2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e945ea1ac2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e945ea1ac2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1e945ea1ac2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890588" y="895350"/>
            <a:ext cx="7358062" cy="1828800"/>
          </a:xfrm>
          <a:prstGeom prst="rect">
            <a:avLst/>
          </a:prstGeom>
          <a:noFill/>
          <a:ln>
            <a:noFill/>
          </a:ln>
        </p:spPr>
        <p:txBody>
          <a:bodyPr spcFirstLastPara="1" wrap="square" lIns="19050" tIns="19050" rIns="19050" bIns="19050" anchor="b" anchorCtr="0">
            <a:normAutofit/>
          </a:bodyPr>
          <a:lstStyle>
            <a:lvl1pPr lvl="0" algn="ctr">
              <a:lnSpc>
                <a:spcPct val="100000"/>
              </a:lnSpc>
              <a:spcBef>
                <a:spcPts val="0"/>
              </a:spcBef>
              <a:spcAft>
                <a:spcPts val="0"/>
              </a:spcAft>
              <a:buClr>
                <a:srgbClr val="3E231A"/>
              </a:buClr>
              <a:buSzPts val="700"/>
              <a:buNone/>
              <a:defRPr/>
            </a:lvl1pPr>
            <a:lvl2pPr lvl="1" algn="l">
              <a:lnSpc>
                <a:spcPct val="100000"/>
              </a:lnSpc>
              <a:spcBef>
                <a:spcPts val="0"/>
              </a:spcBef>
              <a:spcAft>
                <a:spcPts val="0"/>
              </a:spcAft>
              <a:buClr>
                <a:srgbClr val="3E231A"/>
              </a:buClr>
              <a:buSzPts val="700"/>
              <a:buNone/>
              <a:defRPr/>
            </a:lvl2pPr>
            <a:lvl3pPr lvl="2" algn="l">
              <a:lnSpc>
                <a:spcPct val="100000"/>
              </a:lnSpc>
              <a:spcBef>
                <a:spcPts val="0"/>
              </a:spcBef>
              <a:spcAft>
                <a:spcPts val="0"/>
              </a:spcAft>
              <a:buClr>
                <a:srgbClr val="3E231A"/>
              </a:buClr>
              <a:buSzPts val="700"/>
              <a:buNone/>
              <a:defRPr/>
            </a:lvl3pPr>
            <a:lvl4pPr lvl="3" algn="l">
              <a:lnSpc>
                <a:spcPct val="100000"/>
              </a:lnSpc>
              <a:spcBef>
                <a:spcPts val="0"/>
              </a:spcBef>
              <a:spcAft>
                <a:spcPts val="0"/>
              </a:spcAft>
              <a:buClr>
                <a:srgbClr val="3E231A"/>
              </a:buClr>
              <a:buSzPts val="700"/>
              <a:buNone/>
              <a:defRPr/>
            </a:lvl4pPr>
            <a:lvl5pPr lvl="4" algn="l">
              <a:lnSpc>
                <a:spcPct val="100000"/>
              </a:lnSpc>
              <a:spcBef>
                <a:spcPts val="0"/>
              </a:spcBef>
              <a:spcAft>
                <a:spcPts val="0"/>
              </a:spcAft>
              <a:buClr>
                <a:srgbClr val="3E231A"/>
              </a:buClr>
              <a:buSzPts val="700"/>
              <a:buNone/>
              <a:defRPr/>
            </a:lvl5pPr>
            <a:lvl6pPr lvl="5" algn="l">
              <a:lnSpc>
                <a:spcPct val="100000"/>
              </a:lnSpc>
              <a:spcBef>
                <a:spcPts val="0"/>
              </a:spcBef>
              <a:spcAft>
                <a:spcPts val="0"/>
              </a:spcAft>
              <a:buClr>
                <a:srgbClr val="3E231A"/>
              </a:buClr>
              <a:buSzPts val="700"/>
              <a:buNone/>
              <a:defRPr/>
            </a:lvl6pPr>
            <a:lvl7pPr lvl="6" algn="l">
              <a:lnSpc>
                <a:spcPct val="100000"/>
              </a:lnSpc>
              <a:spcBef>
                <a:spcPts val="0"/>
              </a:spcBef>
              <a:spcAft>
                <a:spcPts val="0"/>
              </a:spcAft>
              <a:buClr>
                <a:srgbClr val="3E231A"/>
              </a:buClr>
              <a:buSzPts val="700"/>
              <a:buNone/>
              <a:defRPr/>
            </a:lvl7pPr>
            <a:lvl8pPr lvl="7" algn="l">
              <a:lnSpc>
                <a:spcPct val="100000"/>
              </a:lnSpc>
              <a:spcBef>
                <a:spcPts val="0"/>
              </a:spcBef>
              <a:spcAft>
                <a:spcPts val="0"/>
              </a:spcAft>
              <a:buClr>
                <a:srgbClr val="3E231A"/>
              </a:buClr>
              <a:buSzPts val="700"/>
              <a:buNone/>
              <a:defRPr/>
            </a:lvl8pPr>
            <a:lvl9pPr lvl="8" algn="l">
              <a:lnSpc>
                <a:spcPct val="100000"/>
              </a:lnSpc>
              <a:spcBef>
                <a:spcPts val="0"/>
              </a:spcBef>
              <a:spcAft>
                <a:spcPts val="0"/>
              </a:spcAft>
              <a:buClr>
                <a:srgbClr val="3E231A"/>
              </a:buClr>
              <a:buSzPts val="700"/>
              <a:buNone/>
              <a:defRPr/>
            </a:lvl9pPr>
          </a:lstStyle>
          <a:p>
            <a:endParaRPr/>
          </a:p>
        </p:txBody>
      </p:sp>
      <p:sp>
        <p:nvSpPr>
          <p:cNvPr id="56" name="Google Shape;56;p14"/>
          <p:cNvSpPr txBox="1">
            <a:spLocks noGrp="1"/>
          </p:cNvSpPr>
          <p:nvPr>
            <p:ph type="body" idx="1"/>
          </p:nvPr>
        </p:nvSpPr>
        <p:spPr>
          <a:xfrm>
            <a:off x="890588" y="2719388"/>
            <a:ext cx="7358062" cy="771525"/>
          </a:xfrm>
          <a:prstGeom prst="rect">
            <a:avLst/>
          </a:prstGeom>
          <a:noFill/>
          <a:ln>
            <a:noFill/>
          </a:ln>
        </p:spPr>
        <p:txBody>
          <a:bodyPr spcFirstLastPara="1" wrap="square" lIns="19050" tIns="19050" rIns="19050" bIns="19050" anchor="t" anchorCtr="0">
            <a:normAutofit/>
          </a:bodyPr>
          <a:lstStyle>
            <a:lvl1pPr marL="457200" lvl="0" indent="-228600" algn="ctr">
              <a:lnSpc>
                <a:spcPct val="100000"/>
              </a:lnSpc>
              <a:spcBef>
                <a:spcPts val="0"/>
              </a:spcBef>
              <a:spcAft>
                <a:spcPts val="0"/>
              </a:spcAft>
              <a:buClr>
                <a:srgbClr val="3E231A"/>
              </a:buClr>
              <a:buSzPts val="1900"/>
              <a:buFont typeface="Jim Nightshade"/>
              <a:buNone/>
              <a:defRPr sz="1900"/>
            </a:lvl1pPr>
            <a:lvl2pPr marL="914400" lvl="1" indent="-228600" algn="ctr">
              <a:lnSpc>
                <a:spcPct val="100000"/>
              </a:lnSpc>
              <a:spcBef>
                <a:spcPts val="0"/>
              </a:spcBef>
              <a:spcAft>
                <a:spcPts val="0"/>
              </a:spcAft>
              <a:buClr>
                <a:srgbClr val="3E231A"/>
              </a:buClr>
              <a:buSzPts val="1900"/>
              <a:buFont typeface="Jim Nightshade"/>
              <a:buNone/>
              <a:defRPr sz="1900"/>
            </a:lvl2pPr>
            <a:lvl3pPr marL="1371600" lvl="2" indent="-228600" algn="ctr">
              <a:lnSpc>
                <a:spcPct val="100000"/>
              </a:lnSpc>
              <a:spcBef>
                <a:spcPts val="0"/>
              </a:spcBef>
              <a:spcAft>
                <a:spcPts val="0"/>
              </a:spcAft>
              <a:buClr>
                <a:srgbClr val="3E231A"/>
              </a:buClr>
              <a:buSzPts val="1900"/>
              <a:buFont typeface="Jim Nightshade"/>
              <a:buNone/>
              <a:defRPr sz="1900"/>
            </a:lvl3pPr>
            <a:lvl4pPr marL="1828800" lvl="3" indent="-228600" algn="ctr">
              <a:lnSpc>
                <a:spcPct val="100000"/>
              </a:lnSpc>
              <a:spcBef>
                <a:spcPts val="0"/>
              </a:spcBef>
              <a:spcAft>
                <a:spcPts val="0"/>
              </a:spcAft>
              <a:buClr>
                <a:srgbClr val="3E231A"/>
              </a:buClr>
              <a:buSzPts val="1900"/>
              <a:buFont typeface="Jim Nightshade"/>
              <a:buNone/>
              <a:defRPr sz="1900"/>
            </a:lvl4pPr>
            <a:lvl5pPr marL="2286000" lvl="4" indent="-228600" algn="ctr">
              <a:lnSpc>
                <a:spcPct val="100000"/>
              </a:lnSpc>
              <a:spcBef>
                <a:spcPts val="0"/>
              </a:spcBef>
              <a:spcAft>
                <a:spcPts val="0"/>
              </a:spcAft>
              <a:buClr>
                <a:srgbClr val="3E231A"/>
              </a:buClr>
              <a:buSzPts val="1900"/>
              <a:buFont typeface="Jim Nightshade"/>
              <a:buNone/>
              <a:defRPr sz="1900"/>
            </a:lvl5pPr>
            <a:lvl6pPr marL="2743200" lvl="5" indent="-241300" algn="l">
              <a:lnSpc>
                <a:spcPct val="100000"/>
              </a:lnSpc>
              <a:spcBef>
                <a:spcPts val="1600"/>
              </a:spcBef>
              <a:spcAft>
                <a:spcPts val="0"/>
              </a:spcAft>
              <a:buClr>
                <a:srgbClr val="3E231A"/>
              </a:buClr>
              <a:buSzPts val="200"/>
              <a:buChar char="•"/>
              <a:defRPr/>
            </a:lvl6pPr>
            <a:lvl7pPr marL="3200400" lvl="6" indent="-241300" algn="l">
              <a:lnSpc>
                <a:spcPct val="100000"/>
              </a:lnSpc>
              <a:spcBef>
                <a:spcPts val="1600"/>
              </a:spcBef>
              <a:spcAft>
                <a:spcPts val="0"/>
              </a:spcAft>
              <a:buClr>
                <a:srgbClr val="3E231A"/>
              </a:buClr>
              <a:buSzPts val="200"/>
              <a:buChar char="•"/>
              <a:defRPr/>
            </a:lvl7pPr>
            <a:lvl8pPr marL="3657600" lvl="7" indent="-241300" algn="l">
              <a:lnSpc>
                <a:spcPct val="100000"/>
              </a:lnSpc>
              <a:spcBef>
                <a:spcPts val="1600"/>
              </a:spcBef>
              <a:spcAft>
                <a:spcPts val="0"/>
              </a:spcAft>
              <a:buClr>
                <a:srgbClr val="3E231A"/>
              </a:buClr>
              <a:buSzPts val="200"/>
              <a:buChar char="•"/>
              <a:defRPr/>
            </a:lvl8pPr>
            <a:lvl9pPr marL="4114800" lvl="8" indent="-241300" algn="l">
              <a:lnSpc>
                <a:spcPct val="100000"/>
              </a:lnSpc>
              <a:spcBef>
                <a:spcPts val="1600"/>
              </a:spcBef>
              <a:spcAft>
                <a:spcPts val="0"/>
              </a:spcAft>
              <a:buClr>
                <a:srgbClr val="3E231A"/>
              </a:buClr>
              <a:buSzPts val="200"/>
              <a:buChar char="•"/>
              <a:defRPr/>
            </a:lvl9pPr>
          </a:lstStyle>
          <a:p>
            <a:endParaRPr/>
          </a:p>
        </p:txBody>
      </p:sp>
      <p:sp>
        <p:nvSpPr>
          <p:cNvPr id="57" name="Google Shape;57;p14"/>
          <p:cNvSpPr txBox="1">
            <a:spLocks noGrp="1"/>
          </p:cNvSpPr>
          <p:nvPr>
            <p:ph type="sldNum" idx="12"/>
          </p:nvPr>
        </p:nvSpPr>
        <p:spPr>
          <a:xfrm>
            <a:off x="4497697" y="4929188"/>
            <a:ext cx="147452" cy="214313"/>
          </a:xfrm>
          <a:prstGeom prst="rect">
            <a:avLst/>
          </a:prstGeom>
          <a:noFill/>
          <a:ln>
            <a:noFill/>
          </a:ln>
        </p:spPr>
        <p:txBody>
          <a:bodyPr spcFirstLastPara="1" wrap="square" lIns="19050" tIns="19050" rIns="19050" bIns="19050" anchor="b" anchorCtr="0">
            <a:spAutoFit/>
          </a:bodyPr>
          <a:lstStyle>
            <a:lvl1pPr marL="0" lvl="0" indent="0" algn="ctr">
              <a:lnSpc>
                <a:spcPct val="100000"/>
              </a:lnSpc>
              <a:spcBef>
                <a:spcPts val="0"/>
              </a:spcBef>
              <a:spcAft>
                <a:spcPts val="0"/>
              </a:spcAft>
              <a:buClr>
                <a:srgbClr val="3E231A"/>
              </a:buClr>
              <a:buSzPts val="900"/>
              <a:buFont typeface="Jim Nightshade"/>
              <a:buNone/>
              <a:defRPr sz="900"/>
            </a:lvl1pPr>
            <a:lvl2pPr marL="0" lvl="1" indent="0" algn="ctr">
              <a:lnSpc>
                <a:spcPct val="100000"/>
              </a:lnSpc>
              <a:spcBef>
                <a:spcPts val="0"/>
              </a:spcBef>
              <a:spcAft>
                <a:spcPts val="0"/>
              </a:spcAft>
              <a:buClr>
                <a:srgbClr val="3E231A"/>
              </a:buClr>
              <a:buSzPts val="900"/>
              <a:buFont typeface="Jim Nightshade"/>
              <a:buNone/>
              <a:defRPr sz="900"/>
            </a:lvl2pPr>
            <a:lvl3pPr marL="0" lvl="2" indent="0" algn="ctr">
              <a:lnSpc>
                <a:spcPct val="100000"/>
              </a:lnSpc>
              <a:spcBef>
                <a:spcPts val="0"/>
              </a:spcBef>
              <a:spcAft>
                <a:spcPts val="0"/>
              </a:spcAft>
              <a:buClr>
                <a:srgbClr val="3E231A"/>
              </a:buClr>
              <a:buSzPts val="900"/>
              <a:buFont typeface="Jim Nightshade"/>
              <a:buNone/>
              <a:defRPr sz="900"/>
            </a:lvl3pPr>
            <a:lvl4pPr marL="0" lvl="3" indent="0" algn="ctr">
              <a:lnSpc>
                <a:spcPct val="100000"/>
              </a:lnSpc>
              <a:spcBef>
                <a:spcPts val="0"/>
              </a:spcBef>
              <a:spcAft>
                <a:spcPts val="0"/>
              </a:spcAft>
              <a:buClr>
                <a:srgbClr val="3E231A"/>
              </a:buClr>
              <a:buSzPts val="900"/>
              <a:buFont typeface="Jim Nightshade"/>
              <a:buNone/>
              <a:defRPr sz="900"/>
            </a:lvl4pPr>
            <a:lvl5pPr marL="0" lvl="4" indent="0" algn="ctr">
              <a:lnSpc>
                <a:spcPct val="100000"/>
              </a:lnSpc>
              <a:spcBef>
                <a:spcPts val="0"/>
              </a:spcBef>
              <a:spcAft>
                <a:spcPts val="0"/>
              </a:spcAft>
              <a:buClr>
                <a:srgbClr val="3E231A"/>
              </a:buClr>
              <a:buSzPts val="900"/>
              <a:buFont typeface="Jim Nightshade"/>
              <a:buNone/>
              <a:defRPr sz="900"/>
            </a:lvl5pPr>
            <a:lvl6pPr marL="0" lvl="5" indent="0" algn="ctr">
              <a:lnSpc>
                <a:spcPct val="100000"/>
              </a:lnSpc>
              <a:spcBef>
                <a:spcPts val="0"/>
              </a:spcBef>
              <a:spcAft>
                <a:spcPts val="0"/>
              </a:spcAft>
              <a:buClr>
                <a:srgbClr val="3E231A"/>
              </a:buClr>
              <a:buSzPts val="900"/>
              <a:buFont typeface="Jim Nightshade"/>
              <a:buNone/>
              <a:defRPr sz="900"/>
            </a:lvl6pPr>
            <a:lvl7pPr marL="0" lvl="6" indent="0" algn="ctr">
              <a:lnSpc>
                <a:spcPct val="100000"/>
              </a:lnSpc>
              <a:spcBef>
                <a:spcPts val="0"/>
              </a:spcBef>
              <a:spcAft>
                <a:spcPts val="0"/>
              </a:spcAft>
              <a:buClr>
                <a:srgbClr val="3E231A"/>
              </a:buClr>
              <a:buSzPts val="900"/>
              <a:buFont typeface="Jim Nightshade"/>
              <a:buNone/>
              <a:defRPr sz="900"/>
            </a:lvl7pPr>
            <a:lvl8pPr marL="0" lvl="7" indent="0" algn="ctr">
              <a:lnSpc>
                <a:spcPct val="100000"/>
              </a:lnSpc>
              <a:spcBef>
                <a:spcPts val="0"/>
              </a:spcBef>
              <a:spcAft>
                <a:spcPts val="0"/>
              </a:spcAft>
              <a:buClr>
                <a:srgbClr val="3E231A"/>
              </a:buClr>
              <a:buSzPts val="900"/>
              <a:buFont typeface="Jim Nightshade"/>
              <a:buNone/>
              <a:defRPr sz="900"/>
            </a:lvl8pPr>
            <a:lvl9pPr marL="0" lvl="8" indent="0" algn="ctr">
              <a:lnSpc>
                <a:spcPct val="100000"/>
              </a:lnSpc>
              <a:spcBef>
                <a:spcPts val="0"/>
              </a:spcBef>
              <a:spcAft>
                <a:spcPts val="0"/>
              </a:spcAft>
              <a:buClr>
                <a:srgbClr val="3E231A"/>
              </a:buClr>
              <a:buSzPts val="900"/>
              <a:buFont typeface="Jim Nightshade"/>
              <a:buNone/>
              <a:defRPr sz="9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tx">
  <p:cSld name="TITLE_AND_BODY">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15"/>
          <p:cNvSpPr txBox="1">
            <a:spLocks noGrp="1"/>
          </p:cNvSpPr>
          <p:nvPr>
            <p:ph type="sldNum" idx="12"/>
          </p:nvPr>
        </p:nvSpPr>
        <p:spPr>
          <a:xfrm>
            <a:off x="4497697" y="4929188"/>
            <a:ext cx="147452" cy="214313"/>
          </a:xfrm>
          <a:prstGeom prst="rect">
            <a:avLst/>
          </a:prstGeom>
          <a:noFill/>
          <a:ln>
            <a:noFill/>
          </a:ln>
        </p:spPr>
        <p:txBody>
          <a:bodyPr spcFirstLastPara="1" wrap="square" lIns="19050" tIns="19050" rIns="19050" bIns="19050" anchor="b" anchorCtr="0">
            <a:spAutoFit/>
          </a:bodyPr>
          <a:lstStyle>
            <a:lvl1pPr marL="0" lvl="0" indent="0" algn="ctr">
              <a:lnSpc>
                <a:spcPct val="100000"/>
              </a:lnSpc>
              <a:spcBef>
                <a:spcPts val="0"/>
              </a:spcBef>
              <a:spcAft>
                <a:spcPts val="0"/>
              </a:spcAft>
              <a:buClr>
                <a:srgbClr val="3E231A"/>
              </a:buClr>
              <a:buSzPts val="900"/>
              <a:buFont typeface="Jim Nightshade"/>
              <a:buNone/>
              <a:defRPr sz="900"/>
            </a:lvl1pPr>
            <a:lvl2pPr marL="0" lvl="1" indent="0" algn="ctr">
              <a:lnSpc>
                <a:spcPct val="100000"/>
              </a:lnSpc>
              <a:spcBef>
                <a:spcPts val="0"/>
              </a:spcBef>
              <a:spcAft>
                <a:spcPts val="0"/>
              </a:spcAft>
              <a:buClr>
                <a:srgbClr val="3E231A"/>
              </a:buClr>
              <a:buSzPts val="900"/>
              <a:buFont typeface="Jim Nightshade"/>
              <a:buNone/>
              <a:defRPr sz="900"/>
            </a:lvl2pPr>
            <a:lvl3pPr marL="0" lvl="2" indent="0" algn="ctr">
              <a:lnSpc>
                <a:spcPct val="100000"/>
              </a:lnSpc>
              <a:spcBef>
                <a:spcPts val="0"/>
              </a:spcBef>
              <a:spcAft>
                <a:spcPts val="0"/>
              </a:spcAft>
              <a:buClr>
                <a:srgbClr val="3E231A"/>
              </a:buClr>
              <a:buSzPts val="900"/>
              <a:buFont typeface="Jim Nightshade"/>
              <a:buNone/>
              <a:defRPr sz="900"/>
            </a:lvl3pPr>
            <a:lvl4pPr marL="0" lvl="3" indent="0" algn="ctr">
              <a:lnSpc>
                <a:spcPct val="100000"/>
              </a:lnSpc>
              <a:spcBef>
                <a:spcPts val="0"/>
              </a:spcBef>
              <a:spcAft>
                <a:spcPts val="0"/>
              </a:spcAft>
              <a:buClr>
                <a:srgbClr val="3E231A"/>
              </a:buClr>
              <a:buSzPts val="900"/>
              <a:buFont typeface="Jim Nightshade"/>
              <a:buNone/>
              <a:defRPr sz="900"/>
            </a:lvl4pPr>
            <a:lvl5pPr marL="0" lvl="4" indent="0" algn="ctr">
              <a:lnSpc>
                <a:spcPct val="100000"/>
              </a:lnSpc>
              <a:spcBef>
                <a:spcPts val="0"/>
              </a:spcBef>
              <a:spcAft>
                <a:spcPts val="0"/>
              </a:spcAft>
              <a:buClr>
                <a:srgbClr val="3E231A"/>
              </a:buClr>
              <a:buSzPts val="900"/>
              <a:buFont typeface="Jim Nightshade"/>
              <a:buNone/>
              <a:defRPr sz="900"/>
            </a:lvl5pPr>
            <a:lvl6pPr marL="0" lvl="5" indent="0" algn="ctr">
              <a:lnSpc>
                <a:spcPct val="100000"/>
              </a:lnSpc>
              <a:spcBef>
                <a:spcPts val="0"/>
              </a:spcBef>
              <a:spcAft>
                <a:spcPts val="0"/>
              </a:spcAft>
              <a:buClr>
                <a:srgbClr val="3E231A"/>
              </a:buClr>
              <a:buSzPts val="900"/>
              <a:buFont typeface="Jim Nightshade"/>
              <a:buNone/>
              <a:defRPr sz="900"/>
            </a:lvl6pPr>
            <a:lvl7pPr marL="0" lvl="6" indent="0" algn="ctr">
              <a:lnSpc>
                <a:spcPct val="100000"/>
              </a:lnSpc>
              <a:spcBef>
                <a:spcPts val="0"/>
              </a:spcBef>
              <a:spcAft>
                <a:spcPts val="0"/>
              </a:spcAft>
              <a:buClr>
                <a:srgbClr val="3E231A"/>
              </a:buClr>
              <a:buSzPts val="900"/>
              <a:buFont typeface="Jim Nightshade"/>
              <a:buNone/>
              <a:defRPr sz="900"/>
            </a:lvl7pPr>
            <a:lvl8pPr marL="0" lvl="7" indent="0" algn="ctr">
              <a:lnSpc>
                <a:spcPct val="100000"/>
              </a:lnSpc>
              <a:spcBef>
                <a:spcPts val="0"/>
              </a:spcBef>
              <a:spcAft>
                <a:spcPts val="0"/>
              </a:spcAft>
              <a:buClr>
                <a:srgbClr val="3E231A"/>
              </a:buClr>
              <a:buSzPts val="900"/>
              <a:buFont typeface="Jim Nightshade"/>
              <a:buNone/>
              <a:defRPr sz="900"/>
            </a:lvl8pPr>
            <a:lvl9pPr marL="0" lvl="8" indent="0" algn="ctr">
              <a:lnSpc>
                <a:spcPct val="100000"/>
              </a:lnSpc>
              <a:spcBef>
                <a:spcPts val="0"/>
              </a:spcBef>
              <a:spcAft>
                <a:spcPts val="0"/>
              </a:spcAft>
              <a:buClr>
                <a:srgbClr val="3E231A"/>
              </a:buClr>
              <a:buSzPts val="900"/>
              <a:buFont typeface="Jim Nightshade"/>
              <a:buNone/>
              <a:defRPr sz="9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hoto - Horizontal">
  <p:cSld name="Photo - Horizontal">
    <p:spTree>
      <p:nvGrpSpPr>
        <p:cNvPr id="1" name="Shape 60"/>
        <p:cNvGrpSpPr/>
        <p:nvPr/>
      </p:nvGrpSpPr>
      <p:grpSpPr>
        <a:xfrm>
          <a:off x="0" y="0"/>
          <a:ext cx="0" cy="0"/>
          <a:chOff x="0" y="0"/>
          <a:chExt cx="0" cy="0"/>
        </a:xfrm>
      </p:grpSpPr>
      <p:sp>
        <p:nvSpPr>
          <p:cNvPr id="61" name="Google Shape;61;p16"/>
          <p:cNvSpPr>
            <a:spLocks noGrp="1"/>
          </p:cNvSpPr>
          <p:nvPr>
            <p:ph type="pic" idx="2"/>
          </p:nvPr>
        </p:nvSpPr>
        <p:spPr>
          <a:xfrm>
            <a:off x="852488" y="-1257300"/>
            <a:ext cx="7443787" cy="4854960"/>
          </a:xfrm>
          <a:prstGeom prst="rect">
            <a:avLst/>
          </a:prstGeom>
          <a:noFill/>
          <a:ln>
            <a:noFill/>
          </a:ln>
        </p:spPr>
      </p:sp>
      <p:sp>
        <p:nvSpPr>
          <p:cNvPr id="62" name="Google Shape;62;p16"/>
          <p:cNvSpPr txBox="1">
            <a:spLocks noGrp="1"/>
          </p:cNvSpPr>
          <p:nvPr>
            <p:ph type="title"/>
          </p:nvPr>
        </p:nvSpPr>
        <p:spPr>
          <a:xfrm>
            <a:off x="890588" y="3405188"/>
            <a:ext cx="7358062" cy="714375"/>
          </a:xfrm>
          <a:prstGeom prst="rect">
            <a:avLst/>
          </a:prstGeom>
          <a:noFill/>
          <a:ln>
            <a:noFill/>
          </a:ln>
        </p:spPr>
        <p:txBody>
          <a:bodyPr spcFirstLastPara="1" wrap="square" lIns="19050" tIns="19050" rIns="19050" bIns="19050" anchor="b" anchorCtr="0">
            <a:normAutofit/>
          </a:bodyPr>
          <a:lstStyle>
            <a:lvl1pPr lvl="0" algn="ctr">
              <a:lnSpc>
                <a:spcPct val="100000"/>
              </a:lnSpc>
              <a:spcBef>
                <a:spcPts val="0"/>
              </a:spcBef>
              <a:spcAft>
                <a:spcPts val="0"/>
              </a:spcAft>
              <a:buClr>
                <a:srgbClr val="3E231A"/>
              </a:buClr>
              <a:buSzPts val="700"/>
              <a:buNone/>
              <a:defRPr/>
            </a:lvl1pPr>
            <a:lvl2pPr lvl="1" algn="l">
              <a:lnSpc>
                <a:spcPct val="100000"/>
              </a:lnSpc>
              <a:spcBef>
                <a:spcPts val="0"/>
              </a:spcBef>
              <a:spcAft>
                <a:spcPts val="0"/>
              </a:spcAft>
              <a:buClr>
                <a:srgbClr val="3E231A"/>
              </a:buClr>
              <a:buSzPts val="700"/>
              <a:buNone/>
              <a:defRPr/>
            </a:lvl2pPr>
            <a:lvl3pPr lvl="2" algn="l">
              <a:lnSpc>
                <a:spcPct val="100000"/>
              </a:lnSpc>
              <a:spcBef>
                <a:spcPts val="0"/>
              </a:spcBef>
              <a:spcAft>
                <a:spcPts val="0"/>
              </a:spcAft>
              <a:buClr>
                <a:srgbClr val="3E231A"/>
              </a:buClr>
              <a:buSzPts val="700"/>
              <a:buNone/>
              <a:defRPr/>
            </a:lvl3pPr>
            <a:lvl4pPr lvl="3" algn="l">
              <a:lnSpc>
                <a:spcPct val="100000"/>
              </a:lnSpc>
              <a:spcBef>
                <a:spcPts val="0"/>
              </a:spcBef>
              <a:spcAft>
                <a:spcPts val="0"/>
              </a:spcAft>
              <a:buClr>
                <a:srgbClr val="3E231A"/>
              </a:buClr>
              <a:buSzPts val="700"/>
              <a:buNone/>
              <a:defRPr/>
            </a:lvl4pPr>
            <a:lvl5pPr lvl="4" algn="l">
              <a:lnSpc>
                <a:spcPct val="100000"/>
              </a:lnSpc>
              <a:spcBef>
                <a:spcPts val="0"/>
              </a:spcBef>
              <a:spcAft>
                <a:spcPts val="0"/>
              </a:spcAft>
              <a:buClr>
                <a:srgbClr val="3E231A"/>
              </a:buClr>
              <a:buSzPts val="700"/>
              <a:buNone/>
              <a:defRPr/>
            </a:lvl5pPr>
            <a:lvl6pPr lvl="5" algn="l">
              <a:lnSpc>
                <a:spcPct val="100000"/>
              </a:lnSpc>
              <a:spcBef>
                <a:spcPts val="0"/>
              </a:spcBef>
              <a:spcAft>
                <a:spcPts val="0"/>
              </a:spcAft>
              <a:buClr>
                <a:srgbClr val="3E231A"/>
              </a:buClr>
              <a:buSzPts val="700"/>
              <a:buNone/>
              <a:defRPr/>
            </a:lvl6pPr>
            <a:lvl7pPr lvl="6" algn="l">
              <a:lnSpc>
                <a:spcPct val="100000"/>
              </a:lnSpc>
              <a:spcBef>
                <a:spcPts val="0"/>
              </a:spcBef>
              <a:spcAft>
                <a:spcPts val="0"/>
              </a:spcAft>
              <a:buClr>
                <a:srgbClr val="3E231A"/>
              </a:buClr>
              <a:buSzPts val="700"/>
              <a:buNone/>
              <a:defRPr/>
            </a:lvl7pPr>
            <a:lvl8pPr lvl="7" algn="l">
              <a:lnSpc>
                <a:spcPct val="100000"/>
              </a:lnSpc>
              <a:spcBef>
                <a:spcPts val="0"/>
              </a:spcBef>
              <a:spcAft>
                <a:spcPts val="0"/>
              </a:spcAft>
              <a:buClr>
                <a:srgbClr val="3E231A"/>
              </a:buClr>
              <a:buSzPts val="700"/>
              <a:buNone/>
              <a:defRPr/>
            </a:lvl8pPr>
            <a:lvl9pPr lvl="8" algn="l">
              <a:lnSpc>
                <a:spcPct val="100000"/>
              </a:lnSpc>
              <a:spcBef>
                <a:spcPts val="0"/>
              </a:spcBef>
              <a:spcAft>
                <a:spcPts val="0"/>
              </a:spcAft>
              <a:buClr>
                <a:srgbClr val="3E231A"/>
              </a:buClr>
              <a:buSzPts val="700"/>
              <a:buNone/>
              <a:defRPr/>
            </a:lvl9pPr>
          </a:lstStyle>
          <a:p>
            <a:endParaRPr/>
          </a:p>
        </p:txBody>
      </p:sp>
      <p:sp>
        <p:nvSpPr>
          <p:cNvPr id="63" name="Google Shape;63;p16"/>
          <p:cNvSpPr txBox="1">
            <a:spLocks noGrp="1"/>
          </p:cNvSpPr>
          <p:nvPr>
            <p:ph type="body" idx="1"/>
          </p:nvPr>
        </p:nvSpPr>
        <p:spPr>
          <a:xfrm>
            <a:off x="890588" y="4129088"/>
            <a:ext cx="7358062" cy="723900"/>
          </a:xfrm>
          <a:prstGeom prst="rect">
            <a:avLst/>
          </a:prstGeom>
          <a:noFill/>
          <a:ln>
            <a:noFill/>
          </a:ln>
        </p:spPr>
        <p:txBody>
          <a:bodyPr spcFirstLastPara="1" wrap="square" lIns="19050" tIns="19050" rIns="19050" bIns="19050" anchor="t" anchorCtr="0">
            <a:normAutofit/>
          </a:bodyPr>
          <a:lstStyle>
            <a:lvl1pPr marL="457200" lvl="0" indent="-228600" algn="ctr">
              <a:lnSpc>
                <a:spcPct val="100000"/>
              </a:lnSpc>
              <a:spcBef>
                <a:spcPts val="0"/>
              </a:spcBef>
              <a:spcAft>
                <a:spcPts val="0"/>
              </a:spcAft>
              <a:buClr>
                <a:srgbClr val="3E231A"/>
              </a:buClr>
              <a:buSzPts val="1900"/>
              <a:buFont typeface="Jim Nightshade"/>
              <a:buNone/>
              <a:defRPr sz="1900"/>
            </a:lvl1pPr>
            <a:lvl2pPr marL="914400" lvl="1" indent="-228600" algn="ctr">
              <a:lnSpc>
                <a:spcPct val="100000"/>
              </a:lnSpc>
              <a:spcBef>
                <a:spcPts val="0"/>
              </a:spcBef>
              <a:spcAft>
                <a:spcPts val="0"/>
              </a:spcAft>
              <a:buClr>
                <a:srgbClr val="3E231A"/>
              </a:buClr>
              <a:buSzPts val="1900"/>
              <a:buFont typeface="Jim Nightshade"/>
              <a:buNone/>
              <a:defRPr sz="1900"/>
            </a:lvl2pPr>
            <a:lvl3pPr marL="1371600" lvl="2" indent="-228600" algn="ctr">
              <a:lnSpc>
                <a:spcPct val="100000"/>
              </a:lnSpc>
              <a:spcBef>
                <a:spcPts val="0"/>
              </a:spcBef>
              <a:spcAft>
                <a:spcPts val="0"/>
              </a:spcAft>
              <a:buClr>
                <a:srgbClr val="3E231A"/>
              </a:buClr>
              <a:buSzPts val="1900"/>
              <a:buFont typeface="Jim Nightshade"/>
              <a:buNone/>
              <a:defRPr sz="1900"/>
            </a:lvl3pPr>
            <a:lvl4pPr marL="1828800" lvl="3" indent="-228600" algn="ctr">
              <a:lnSpc>
                <a:spcPct val="100000"/>
              </a:lnSpc>
              <a:spcBef>
                <a:spcPts val="0"/>
              </a:spcBef>
              <a:spcAft>
                <a:spcPts val="0"/>
              </a:spcAft>
              <a:buClr>
                <a:srgbClr val="3E231A"/>
              </a:buClr>
              <a:buSzPts val="1900"/>
              <a:buFont typeface="Jim Nightshade"/>
              <a:buNone/>
              <a:defRPr sz="1900"/>
            </a:lvl4pPr>
            <a:lvl5pPr marL="2286000" lvl="4" indent="-228600" algn="ctr">
              <a:lnSpc>
                <a:spcPct val="100000"/>
              </a:lnSpc>
              <a:spcBef>
                <a:spcPts val="0"/>
              </a:spcBef>
              <a:spcAft>
                <a:spcPts val="0"/>
              </a:spcAft>
              <a:buClr>
                <a:srgbClr val="3E231A"/>
              </a:buClr>
              <a:buSzPts val="1900"/>
              <a:buFont typeface="Jim Nightshade"/>
              <a:buNone/>
              <a:defRPr sz="1900"/>
            </a:lvl5pPr>
            <a:lvl6pPr marL="2743200" lvl="5" indent="-241300" algn="l">
              <a:lnSpc>
                <a:spcPct val="100000"/>
              </a:lnSpc>
              <a:spcBef>
                <a:spcPts val="1600"/>
              </a:spcBef>
              <a:spcAft>
                <a:spcPts val="0"/>
              </a:spcAft>
              <a:buClr>
                <a:srgbClr val="3E231A"/>
              </a:buClr>
              <a:buSzPts val="200"/>
              <a:buChar char="•"/>
              <a:defRPr/>
            </a:lvl6pPr>
            <a:lvl7pPr marL="3200400" lvl="6" indent="-241300" algn="l">
              <a:lnSpc>
                <a:spcPct val="100000"/>
              </a:lnSpc>
              <a:spcBef>
                <a:spcPts val="1600"/>
              </a:spcBef>
              <a:spcAft>
                <a:spcPts val="0"/>
              </a:spcAft>
              <a:buClr>
                <a:srgbClr val="3E231A"/>
              </a:buClr>
              <a:buSzPts val="200"/>
              <a:buChar char="•"/>
              <a:defRPr/>
            </a:lvl7pPr>
            <a:lvl8pPr marL="3657600" lvl="7" indent="-241300" algn="l">
              <a:lnSpc>
                <a:spcPct val="100000"/>
              </a:lnSpc>
              <a:spcBef>
                <a:spcPts val="1600"/>
              </a:spcBef>
              <a:spcAft>
                <a:spcPts val="0"/>
              </a:spcAft>
              <a:buClr>
                <a:srgbClr val="3E231A"/>
              </a:buClr>
              <a:buSzPts val="200"/>
              <a:buChar char="•"/>
              <a:defRPr/>
            </a:lvl8pPr>
            <a:lvl9pPr marL="4114800" lvl="8" indent="-241300" algn="l">
              <a:lnSpc>
                <a:spcPct val="100000"/>
              </a:lnSpc>
              <a:spcBef>
                <a:spcPts val="1600"/>
              </a:spcBef>
              <a:spcAft>
                <a:spcPts val="0"/>
              </a:spcAft>
              <a:buClr>
                <a:srgbClr val="3E231A"/>
              </a:buClr>
              <a:buSzPts val="200"/>
              <a:buChar char="•"/>
              <a:defRPr/>
            </a:lvl9pPr>
          </a:lstStyle>
          <a:p>
            <a:endParaRPr/>
          </a:p>
        </p:txBody>
      </p:sp>
      <p:sp>
        <p:nvSpPr>
          <p:cNvPr id="64" name="Google Shape;64;p16"/>
          <p:cNvSpPr txBox="1">
            <a:spLocks noGrp="1"/>
          </p:cNvSpPr>
          <p:nvPr>
            <p:ph type="sldNum" idx="12"/>
          </p:nvPr>
        </p:nvSpPr>
        <p:spPr>
          <a:xfrm>
            <a:off x="4497697" y="4929188"/>
            <a:ext cx="147452" cy="214313"/>
          </a:xfrm>
          <a:prstGeom prst="rect">
            <a:avLst/>
          </a:prstGeom>
          <a:noFill/>
          <a:ln>
            <a:noFill/>
          </a:ln>
        </p:spPr>
        <p:txBody>
          <a:bodyPr spcFirstLastPara="1" wrap="square" lIns="19050" tIns="19050" rIns="19050" bIns="19050" anchor="b" anchorCtr="0">
            <a:spAutoFit/>
          </a:bodyPr>
          <a:lstStyle>
            <a:lvl1pPr marL="0" lvl="0" indent="0" algn="ctr">
              <a:lnSpc>
                <a:spcPct val="100000"/>
              </a:lnSpc>
              <a:spcBef>
                <a:spcPts val="0"/>
              </a:spcBef>
              <a:spcAft>
                <a:spcPts val="0"/>
              </a:spcAft>
              <a:buClr>
                <a:srgbClr val="3E231A"/>
              </a:buClr>
              <a:buSzPts val="900"/>
              <a:buFont typeface="Jim Nightshade"/>
              <a:buNone/>
              <a:defRPr sz="900"/>
            </a:lvl1pPr>
            <a:lvl2pPr marL="0" lvl="1" indent="0" algn="ctr">
              <a:lnSpc>
                <a:spcPct val="100000"/>
              </a:lnSpc>
              <a:spcBef>
                <a:spcPts val="0"/>
              </a:spcBef>
              <a:spcAft>
                <a:spcPts val="0"/>
              </a:spcAft>
              <a:buClr>
                <a:srgbClr val="3E231A"/>
              </a:buClr>
              <a:buSzPts val="900"/>
              <a:buFont typeface="Jim Nightshade"/>
              <a:buNone/>
              <a:defRPr sz="900"/>
            </a:lvl2pPr>
            <a:lvl3pPr marL="0" lvl="2" indent="0" algn="ctr">
              <a:lnSpc>
                <a:spcPct val="100000"/>
              </a:lnSpc>
              <a:spcBef>
                <a:spcPts val="0"/>
              </a:spcBef>
              <a:spcAft>
                <a:spcPts val="0"/>
              </a:spcAft>
              <a:buClr>
                <a:srgbClr val="3E231A"/>
              </a:buClr>
              <a:buSzPts val="900"/>
              <a:buFont typeface="Jim Nightshade"/>
              <a:buNone/>
              <a:defRPr sz="900"/>
            </a:lvl3pPr>
            <a:lvl4pPr marL="0" lvl="3" indent="0" algn="ctr">
              <a:lnSpc>
                <a:spcPct val="100000"/>
              </a:lnSpc>
              <a:spcBef>
                <a:spcPts val="0"/>
              </a:spcBef>
              <a:spcAft>
                <a:spcPts val="0"/>
              </a:spcAft>
              <a:buClr>
                <a:srgbClr val="3E231A"/>
              </a:buClr>
              <a:buSzPts val="900"/>
              <a:buFont typeface="Jim Nightshade"/>
              <a:buNone/>
              <a:defRPr sz="900"/>
            </a:lvl4pPr>
            <a:lvl5pPr marL="0" lvl="4" indent="0" algn="ctr">
              <a:lnSpc>
                <a:spcPct val="100000"/>
              </a:lnSpc>
              <a:spcBef>
                <a:spcPts val="0"/>
              </a:spcBef>
              <a:spcAft>
                <a:spcPts val="0"/>
              </a:spcAft>
              <a:buClr>
                <a:srgbClr val="3E231A"/>
              </a:buClr>
              <a:buSzPts val="900"/>
              <a:buFont typeface="Jim Nightshade"/>
              <a:buNone/>
              <a:defRPr sz="900"/>
            </a:lvl5pPr>
            <a:lvl6pPr marL="0" lvl="5" indent="0" algn="ctr">
              <a:lnSpc>
                <a:spcPct val="100000"/>
              </a:lnSpc>
              <a:spcBef>
                <a:spcPts val="0"/>
              </a:spcBef>
              <a:spcAft>
                <a:spcPts val="0"/>
              </a:spcAft>
              <a:buClr>
                <a:srgbClr val="3E231A"/>
              </a:buClr>
              <a:buSzPts val="900"/>
              <a:buFont typeface="Jim Nightshade"/>
              <a:buNone/>
              <a:defRPr sz="900"/>
            </a:lvl6pPr>
            <a:lvl7pPr marL="0" lvl="6" indent="0" algn="ctr">
              <a:lnSpc>
                <a:spcPct val="100000"/>
              </a:lnSpc>
              <a:spcBef>
                <a:spcPts val="0"/>
              </a:spcBef>
              <a:spcAft>
                <a:spcPts val="0"/>
              </a:spcAft>
              <a:buClr>
                <a:srgbClr val="3E231A"/>
              </a:buClr>
              <a:buSzPts val="900"/>
              <a:buFont typeface="Jim Nightshade"/>
              <a:buNone/>
              <a:defRPr sz="900"/>
            </a:lvl7pPr>
            <a:lvl8pPr marL="0" lvl="7" indent="0" algn="ctr">
              <a:lnSpc>
                <a:spcPct val="100000"/>
              </a:lnSpc>
              <a:spcBef>
                <a:spcPts val="0"/>
              </a:spcBef>
              <a:spcAft>
                <a:spcPts val="0"/>
              </a:spcAft>
              <a:buClr>
                <a:srgbClr val="3E231A"/>
              </a:buClr>
              <a:buSzPts val="900"/>
              <a:buFont typeface="Jim Nightshade"/>
              <a:buNone/>
              <a:defRPr sz="900"/>
            </a:lvl8pPr>
            <a:lvl9pPr marL="0" lvl="8" indent="0" algn="ctr">
              <a:lnSpc>
                <a:spcPct val="100000"/>
              </a:lnSpc>
              <a:spcBef>
                <a:spcPts val="0"/>
              </a:spcBef>
              <a:spcAft>
                <a:spcPts val="0"/>
              </a:spcAft>
              <a:buClr>
                <a:srgbClr val="3E231A"/>
              </a:buClr>
              <a:buSzPts val="900"/>
              <a:buFont typeface="Jim Nightshade"/>
              <a:buNone/>
              <a:defRPr sz="9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Center">
  <p:cSld name="Title - Center">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890588" y="1928813"/>
            <a:ext cx="7358062" cy="1285875"/>
          </a:xfrm>
          <a:prstGeom prst="rect">
            <a:avLst/>
          </a:prstGeom>
          <a:noFill/>
          <a:ln>
            <a:noFill/>
          </a:ln>
        </p:spPr>
        <p:txBody>
          <a:bodyPr spcFirstLastPara="1" wrap="square" lIns="19050" tIns="19050" rIns="19050" bIns="19050" anchor="ctr" anchorCtr="0">
            <a:normAutofit/>
          </a:bodyPr>
          <a:lstStyle>
            <a:lvl1pPr lvl="0" algn="ctr">
              <a:lnSpc>
                <a:spcPct val="100000"/>
              </a:lnSpc>
              <a:spcBef>
                <a:spcPts val="0"/>
              </a:spcBef>
              <a:spcAft>
                <a:spcPts val="0"/>
              </a:spcAft>
              <a:buClr>
                <a:srgbClr val="3E231A"/>
              </a:buClr>
              <a:buSzPts val="700"/>
              <a:buNone/>
              <a:defRPr/>
            </a:lvl1pPr>
            <a:lvl2pPr lvl="1" algn="l">
              <a:lnSpc>
                <a:spcPct val="100000"/>
              </a:lnSpc>
              <a:spcBef>
                <a:spcPts val="0"/>
              </a:spcBef>
              <a:spcAft>
                <a:spcPts val="0"/>
              </a:spcAft>
              <a:buClr>
                <a:srgbClr val="3E231A"/>
              </a:buClr>
              <a:buSzPts val="700"/>
              <a:buNone/>
              <a:defRPr/>
            </a:lvl2pPr>
            <a:lvl3pPr lvl="2" algn="l">
              <a:lnSpc>
                <a:spcPct val="100000"/>
              </a:lnSpc>
              <a:spcBef>
                <a:spcPts val="0"/>
              </a:spcBef>
              <a:spcAft>
                <a:spcPts val="0"/>
              </a:spcAft>
              <a:buClr>
                <a:srgbClr val="3E231A"/>
              </a:buClr>
              <a:buSzPts val="700"/>
              <a:buNone/>
              <a:defRPr/>
            </a:lvl3pPr>
            <a:lvl4pPr lvl="3" algn="l">
              <a:lnSpc>
                <a:spcPct val="100000"/>
              </a:lnSpc>
              <a:spcBef>
                <a:spcPts val="0"/>
              </a:spcBef>
              <a:spcAft>
                <a:spcPts val="0"/>
              </a:spcAft>
              <a:buClr>
                <a:srgbClr val="3E231A"/>
              </a:buClr>
              <a:buSzPts val="700"/>
              <a:buNone/>
              <a:defRPr/>
            </a:lvl4pPr>
            <a:lvl5pPr lvl="4" algn="l">
              <a:lnSpc>
                <a:spcPct val="100000"/>
              </a:lnSpc>
              <a:spcBef>
                <a:spcPts val="0"/>
              </a:spcBef>
              <a:spcAft>
                <a:spcPts val="0"/>
              </a:spcAft>
              <a:buClr>
                <a:srgbClr val="3E231A"/>
              </a:buClr>
              <a:buSzPts val="700"/>
              <a:buNone/>
              <a:defRPr/>
            </a:lvl5pPr>
            <a:lvl6pPr lvl="5" algn="l">
              <a:lnSpc>
                <a:spcPct val="100000"/>
              </a:lnSpc>
              <a:spcBef>
                <a:spcPts val="0"/>
              </a:spcBef>
              <a:spcAft>
                <a:spcPts val="0"/>
              </a:spcAft>
              <a:buClr>
                <a:srgbClr val="3E231A"/>
              </a:buClr>
              <a:buSzPts val="700"/>
              <a:buNone/>
              <a:defRPr/>
            </a:lvl6pPr>
            <a:lvl7pPr lvl="6" algn="l">
              <a:lnSpc>
                <a:spcPct val="100000"/>
              </a:lnSpc>
              <a:spcBef>
                <a:spcPts val="0"/>
              </a:spcBef>
              <a:spcAft>
                <a:spcPts val="0"/>
              </a:spcAft>
              <a:buClr>
                <a:srgbClr val="3E231A"/>
              </a:buClr>
              <a:buSzPts val="700"/>
              <a:buNone/>
              <a:defRPr/>
            </a:lvl7pPr>
            <a:lvl8pPr lvl="7" algn="l">
              <a:lnSpc>
                <a:spcPct val="100000"/>
              </a:lnSpc>
              <a:spcBef>
                <a:spcPts val="0"/>
              </a:spcBef>
              <a:spcAft>
                <a:spcPts val="0"/>
              </a:spcAft>
              <a:buClr>
                <a:srgbClr val="3E231A"/>
              </a:buClr>
              <a:buSzPts val="700"/>
              <a:buNone/>
              <a:defRPr/>
            </a:lvl8pPr>
            <a:lvl9pPr lvl="8" algn="l">
              <a:lnSpc>
                <a:spcPct val="100000"/>
              </a:lnSpc>
              <a:spcBef>
                <a:spcPts val="0"/>
              </a:spcBef>
              <a:spcAft>
                <a:spcPts val="0"/>
              </a:spcAft>
              <a:buClr>
                <a:srgbClr val="3E231A"/>
              </a:buClr>
              <a:buSzPts val="700"/>
              <a:buNone/>
              <a:defRPr/>
            </a:lvl9pPr>
          </a:lstStyle>
          <a:p>
            <a:endParaRPr/>
          </a:p>
        </p:txBody>
      </p:sp>
      <p:sp>
        <p:nvSpPr>
          <p:cNvPr id="67" name="Google Shape;67;p17"/>
          <p:cNvSpPr txBox="1">
            <a:spLocks noGrp="1"/>
          </p:cNvSpPr>
          <p:nvPr>
            <p:ph type="sldNum" idx="12"/>
          </p:nvPr>
        </p:nvSpPr>
        <p:spPr>
          <a:xfrm>
            <a:off x="4497697" y="4929188"/>
            <a:ext cx="147452" cy="214313"/>
          </a:xfrm>
          <a:prstGeom prst="rect">
            <a:avLst/>
          </a:prstGeom>
          <a:noFill/>
          <a:ln>
            <a:noFill/>
          </a:ln>
        </p:spPr>
        <p:txBody>
          <a:bodyPr spcFirstLastPara="1" wrap="square" lIns="19050" tIns="19050" rIns="19050" bIns="19050" anchor="b" anchorCtr="0">
            <a:spAutoFit/>
          </a:bodyPr>
          <a:lstStyle>
            <a:lvl1pPr marL="0" lvl="0" indent="0" algn="ctr">
              <a:lnSpc>
                <a:spcPct val="100000"/>
              </a:lnSpc>
              <a:spcBef>
                <a:spcPts val="0"/>
              </a:spcBef>
              <a:spcAft>
                <a:spcPts val="0"/>
              </a:spcAft>
              <a:buClr>
                <a:srgbClr val="3E231A"/>
              </a:buClr>
              <a:buSzPts val="900"/>
              <a:buFont typeface="Jim Nightshade"/>
              <a:buNone/>
              <a:defRPr sz="900"/>
            </a:lvl1pPr>
            <a:lvl2pPr marL="0" lvl="1" indent="0" algn="ctr">
              <a:lnSpc>
                <a:spcPct val="100000"/>
              </a:lnSpc>
              <a:spcBef>
                <a:spcPts val="0"/>
              </a:spcBef>
              <a:spcAft>
                <a:spcPts val="0"/>
              </a:spcAft>
              <a:buClr>
                <a:srgbClr val="3E231A"/>
              </a:buClr>
              <a:buSzPts val="900"/>
              <a:buFont typeface="Jim Nightshade"/>
              <a:buNone/>
              <a:defRPr sz="900"/>
            </a:lvl2pPr>
            <a:lvl3pPr marL="0" lvl="2" indent="0" algn="ctr">
              <a:lnSpc>
                <a:spcPct val="100000"/>
              </a:lnSpc>
              <a:spcBef>
                <a:spcPts val="0"/>
              </a:spcBef>
              <a:spcAft>
                <a:spcPts val="0"/>
              </a:spcAft>
              <a:buClr>
                <a:srgbClr val="3E231A"/>
              </a:buClr>
              <a:buSzPts val="900"/>
              <a:buFont typeface="Jim Nightshade"/>
              <a:buNone/>
              <a:defRPr sz="900"/>
            </a:lvl3pPr>
            <a:lvl4pPr marL="0" lvl="3" indent="0" algn="ctr">
              <a:lnSpc>
                <a:spcPct val="100000"/>
              </a:lnSpc>
              <a:spcBef>
                <a:spcPts val="0"/>
              </a:spcBef>
              <a:spcAft>
                <a:spcPts val="0"/>
              </a:spcAft>
              <a:buClr>
                <a:srgbClr val="3E231A"/>
              </a:buClr>
              <a:buSzPts val="900"/>
              <a:buFont typeface="Jim Nightshade"/>
              <a:buNone/>
              <a:defRPr sz="900"/>
            </a:lvl4pPr>
            <a:lvl5pPr marL="0" lvl="4" indent="0" algn="ctr">
              <a:lnSpc>
                <a:spcPct val="100000"/>
              </a:lnSpc>
              <a:spcBef>
                <a:spcPts val="0"/>
              </a:spcBef>
              <a:spcAft>
                <a:spcPts val="0"/>
              </a:spcAft>
              <a:buClr>
                <a:srgbClr val="3E231A"/>
              </a:buClr>
              <a:buSzPts val="900"/>
              <a:buFont typeface="Jim Nightshade"/>
              <a:buNone/>
              <a:defRPr sz="900"/>
            </a:lvl5pPr>
            <a:lvl6pPr marL="0" lvl="5" indent="0" algn="ctr">
              <a:lnSpc>
                <a:spcPct val="100000"/>
              </a:lnSpc>
              <a:spcBef>
                <a:spcPts val="0"/>
              </a:spcBef>
              <a:spcAft>
                <a:spcPts val="0"/>
              </a:spcAft>
              <a:buClr>
                <a:srgbClr val="3E231A"/>
              </a:buClr>
              <a:buSzPts val="900"/>
              <a:buFont typeface="Jim Nightshade"/>
              <a:buNone/>
              <a:defRPr sz="900"/>
            </a:lvl6pPr>
            <a:lvl7pPr marL="0" lvl="6" indent="0" algn="ctr">
              <a:lnSpc>
                <a:spcPct val="100000"/>
              </a:lnSpc>
              <a:spcBef>
                <a:spcPts val="0"/>
              </a:spcBef>
              <a:spcAft>
                <a:spcPts val="0"/>
              </a:spcAft>
              <a:buClr>
                <a:srgbClr val="3E231A"/>
              </a:buClr>
              <a:buSzPts val="900"/>
              <a:buFont typeface="Jim Nightshade"/>
              <a:buNone/>
              <a:defRPr sz="900"/>
            </a:lvl7pPr>
            <a:lvl8pPr marL="0" lvl="7" indent="0" algn="ctr">
              <a:lnSpc>
                <a:spcPct val="100000"/>
              </a:lnSpc>
              <a:spcBef>
                <a:spcPts val="0"/>
              </a:spcBef>
              <a:spcAft>
                <a:spcPts val="0"/>
              </a:spcAft>
              <a:buClr>
                <a:srgbClr val="3E231A"/>
              </a:buClr>
              <a:buSzPts val="900"/>
              <a:buFont typeface="Jim Nightshade"/>
              <a:buNone/>
              <a:defRPr sz="900"/>
            </a:lvl8pPr>
            <a:lvl9pPr marL="0" lvl="8" indent="0" algn="ctr">
              <a:lnSpc>
                <a:spcPct val="100000"/>
              </a:lnSpc>
              <a:spcBef>
                <a:spcPts val="0"/>
              </a:spcBef>
              <a:spcAft>
                <a:spcPts val="0"/>
              </a:spcAft>
              <a:buClr>
                <a:srgbClr val="3E231A"/>
              </a:buClr>
              <a:buSzPts val="900"/>
              <a:buFont typeface="Jim Nightshade"/>
              <a:buNone/>
              <a:defRPr sz="9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hoto - Vertical">
  <p:cSld name="Photo - Vertical">
    <p:spTree>
      <p:nvGrpSpPr>
        <p:cNvPr id="1" name="Shape 68"/>
        <p:cNvGrpSpPr/>
        <p:nvPr/>
      </p:nvGrpSpPr>
      <p:grpSpPr>
        <a:xfrm>
          <a:off x="0" y="0"/>
          <a:ext cx="0" cy="0"/>
          <a:chOff x="0" y="0"/>
          <a:chExt cx="0" cy="0"/>
        </a:xfrm>
      </p:grpSpPr>
      <p:sp>
        <p:nvSpPr>
          <p:cNvPr id="69" name="Google Shape;69;p18"/>
          <p:cNvSpPr>
            <a:spLocks noGrp="1"/>
          </p:cNvSpPr>
          <p:nvPr>
            <p:ph type="pic" idx="2"/>
          </p:nvPr>
        </p:nvSpPr>
        <p:spPr>
          <a:xfrm>
            <a:off x="4124325" y="723900"/>
            <a:ext cx="5687733" cy="3752850"/>
          </a:xfrm>
          <a:prstGeom prst="rect">
            <a:avLst/>
          </a:prstGeom>
          <a:noFill/>
          <a:ln>
            <a:noFill/>
          </a:ln>
        </p:spPr>
      </p:sp>
      <p:sp>
        <p:nvSpPr>
          <p:cNvPr id="70" name="Google Shape;70;p18"/>
          <p:cNvSpPr txBox="1">
            <a:spLocks noGrp="1"/>
          </p:cNvSpPr>
          <p:nvPr>
            <p:ph type="title"/>
          </p:nvPr>
        </p:nvSpPr>
        <p:spPr>
          <a:xfrm>
            <a:off x="681038" y="728663"/>
            <a:ext cx="3938588" cy="2109788"/>
          </a:xfrm>
          <a:prstGeom prst="rect">
            <a:avLst/>
          </a:prstGeom>
          <a:noFill/>
          <a:ln>
            <a:noFill/>
          </a:ln>
        </p:spPr>
        <p:txBody>
          <a:bodyPr spcFirstLastPara="1" wrap="square" lIns="19050" tIns="19050" rIns="19050" bIns="19050" anchor="b" anchorCtr="0">
            <a:normAutofit/>
          </a:bodyPr>
          <a:lstStyle>
            <a:lvl1pPr lvl="0" algn="ctr">
              <a:lnSpc>
                <a:spcPct val="100000"/>
              </a:lnSpc>
              <a:spcBef>
                <a:spcPts val="0"/>
              </a:spcBef>
              <a:spcAft>
                <a:spcPts val="0"/>
              </a:spcAft>
              <a:buClr>
                <a:srgbClr val="3E231A"/>
              </a:buClr>
              <a:buSzPts val="3500"/>
              <a:buFont typeface="Jim Nightshade"/>
              <a:buNone/>
              <a:defRPr sz="3500"/>
            </a:lvl1pPr>
            <a:lvl2pPr lvl="1" algn="l">
              <a:lnSpc>
                <a:spcPct val="100000"/>
              </a:lnSpc>
              <a:spcBef>
                <a:spcPts val="0"/>
              </a:spcBef>
              <a:spcAft>
                <a:spcPts val="0"/>
              </a:spcAft>
              <a:buClr>
                <a:srgbClr val="3E231A"/>
              </a:buClr>
              <a:buSzPts val="700"/>
              <a:buNone/>
              <a:defRPr/>
            </a:lvl2pPr>
            <a:lvl3pPr lvl="2" algn="l">
              <a:lnSpc>
                <a:spcPct val="100000"/>
              </a:lnSpc>
              <a:spcBef>
                <a:spcPts val="0"/>
              </a:spcBef>
              <a:spcAft>
                <a:spcPts val="0"/>
              </a:spcAft>
              <a:buClr>
                <a:srgbClr val="3E231A"/>
              </a:buClr>
              <a:buSzPts val="700"/>
              <a:buNone/>
              <a:defRPr/>
            </a:lvl3pPr>
            <a:lvl4pPr lvl="3" algn="l">
              <a:lnSpc>
                <a:spcPct val="100000"/>
              </a:lnSpc>
              <a:spcBef>
                <a:spcPts val="0"/>
              </a:spcBef>
              <a:spcAft>
                <a:spcPts val="0"/>
              </a:spcAft>
              <a:buClr>
                <a:srgbClr val="3E231A"/>
              </a:buClr>
              <a:buSzPts val="700"/>
              <a:buNone/>
              <a:defRPr/>
            </a:lvl4pPr>
            <a:lvl5pPr lvl="4" algn="l">
              <a:lnSpc>
                <a:spcPct val="100000"/>
              </a:lnSpc>
              <a:spcBef>
                <a:spcPts val="0"/>
              </a:spcBef>
              <a:spcAft>
                <a:spcPts val="0"/>
              </a:spcAft>
              <a:buClr>
                <a:srgbClr val="3E231A"/>
              </a:buClr>
              <a:buSzPts val="700"/>
              <a:buNone/>
              <a:defRPr/>
            </a:lvl5pPr>
            <a:lvl6pPr lvl="5" algn="l">
              <a:lnSpc>
                <a:spcPct val="100000"/>
              </a:lnSpc>
              <a:spcBef>
                <a:spcPts val="0"/>
              </a:spcBef>
              <a:spcAft>
                <a:spcPts val="0"/>
              </a:spcAft>
              <a:buClr>
                <a:srgbClr val="3E231A"/>
              </a:buClr>
              <a:buSzPts val="700"/>
              <a:buNone/>
              <a:defRPr/>
            </a:lvl6pPr>
            <a:lvl7pPr lvl="6" algn="l">
              <a:lnSpc>
                <a:spcPct val="100000"/>
              </a:lnSpc>
              <a:spcBef>
                <a:spcPts val="0"/>
              </a:spcBef>
              <a:spcAft>
                <a:spcPts val="0"/>
              </a:spcAft>
              <a:buClr>
                <a:srgbClr val="3E231A"/>
              </a:buClr>
              <a:buSzPts val="700"/>
              <a:buNone/>
              <a:defRPr/>
            </a:lvl7pPr>
            <a:lvl8pPr lvl="7" algn="l">
              <a:lnSpc>
                <a:spcPct val="100000"/>
              </a:lnSpc>
              <a:spcBef>
                <a:spcPts val="0"/>
              </a:spcBef>
              <a:spcAft>
                <a:spcPts val="0"/>
              </a:spcAft>
              <a:buClr>
                <a:srgbClr val="3E231A"/>
              </a:buClr>
              <a:buSzPts val="700"/>
              <a:buNone/>
              <a:defRPr/>
            </a:lvl8pPr>
            <a:lvl9pPr lvl="8" algn="l">
              <a:lnSpc>
                <a:spcPct val="100000"/>
              </a:lnSpc>
              <a:spcBef>
                <a:spcPts val="0"/>
              </a:spcBef>
              <a:spcAft>
                <a:spcPts val="0"/>
              </a:spcAft>
              <a:buClr>
                <a:srgbClr val="3E231A"/>
              </a:buClr>
              <a:buSzPts val="700"/>
              <a:buNone/>
              <a:defRPr/>
            </a:lvl9pPr>
          </a:lstStyle>
          <a:p>
            <a:endParaRPr/>
          </a:p>
        </p:txBody>
      </p:sp>
      <p:sp>
        <p:nvSpPr>
          <p:cNvPr id="71" name="Google Shape;71;p18"/>
          <p:cNvSpPr txBox="1">
            <a:spLocks noGrp="1"/>
          </p:cNvSpPr>
          <p:nvPr>
            <p:ph type="body" idx="1"/>
          </p:nvPr>
        </p:nvSpPr>
        <p:spPr>
          <a:xfrm>
            <a:off x="681038" y="2833688"/>
            <a:ext cx="3938588" cy="1581150"/>
          </a:xfrm>
          <a:prstGeom prst="rect">
            <a:avLst/>
          </a:prstGeom>
          <a:noFill/>
          <a:ln>
            <a:noFill/>
          </a:ln>
        </p:spPr>
        <p:txBody>
          <a:bodyPr spcFirstLastPara="1" wrap="square" lIns="19050" tIns="19050" rIns="19050" bIns="19050" anchor="t" anchorCtr="0">
            <a:normAutofit/>
          </a:bodyPr>
          <a:lstStyle>
            <a:lvl1pPr marL="457200" lvl="0" indent="-228600" algn="ctr">
              <a:lnSpc>
                <a:spcPct val="100000"/>
              </a:lnSpc>
              <a:spcBef>
                <a:spcPts val="0"/>
              </a:spcBef>
              <a:spcAft>
                <a:spcPts val="0"/>
              </a:spcAft>
              <a:buClr>
                <a:srgbClr val="3E231A"/>
              </a:buClr>
              <a:buSzPts val="1900"/>
              <a:buFont typeface="Jim Nightshade"/>
              <a:buNone/>
              <a:defRPr sz="1900"/>
            </a:lvl1pPr>
            <a:lvl2pPr marL="914400" lvl="1" indent="-228600" algn="ctr">
              <a:lnSpc>
                <a:spcPct val="100000"/>
              </a:lnSpc>
              <a:spcBef>
                <a:spcPts val="0"/>
              </a:spcBef>
              <a:spcAft>
                <a:spcPts val="0"/>
              </a:spcAft>
              <a:buClr>
                <a:srgbClr val="3E231A"/>
              </a:buClr>
              <a:buSzPts val="1900"/>
              <a:buFont typeface="Jim Nightshade"/>
              <a:buNone/>
              <a:defRPr sz="1900"/>
            </a:lvl2pPr>
            <a:lvl3pPr marL="1371600" lvl="2" indent="-228600" algn="ctr">
              <a:lnSpc>
                <a:spcPct val="100000"/>
              </a:lnSpc>
              <a:spcBef>
                <a:spcPts val="0"/>
              </a:spcBef>
              <a:spcAft>
                <a:spcPts val="0"/>
              </a:spcAft>
              <a:buClr>
                <a:srgbClr val="3E231A"/>
              </a:buClr>
              <a:buSzPts val="1900"/>
              <a:buFont typeface="Jim Nightshade"/>
              <a:buNone/>
              <a:defRPr sz="1900"/>
            </a:lvl3pPr>
            <a:lvl4pPr marL="1828800" lvl="3" indent="-228600" algn="ctr">
              <a:lnSpc>
                <a:spcPct val="100000"/>
              </a:lnSpc>
              <a:spcBef>
                <a:spcPts val="0"/>
              </a:spcBef>
              <a:spcAft>
                <a:spcPts val="0"/>
              </a:spcAft>
              <a:buClr>
                <a:srgbClr val="3E231A"/>
              </a:buClr>
              <a:buSzPts val="1900"/>
              <a:buFont typeface="Jim Nightshade"/>
              <a:buNone/>
              <a:defRPr sz="1900"/>
            </a:lvl4pPr>
            <a:lvl5pPr marL="2286000" lvl="4" indent="-228600" algn="ctr">
              <a:lnSpc>
                <a:spcPct val="100000"/>
              </a:lnSpc>
              <a:spcBef>
                <a:spcPts val="0"/>
              </a:spcBef>
              <a:spcAft>
                <a:spcPts val="0"/>
              </a:spcAft>
              <a:buClr>
                <a:srgbClr val="3E231A"/>
              </a:buClr>
              <a:buSzPts val="1900"/>
              <a:buFont typeface="Jim Nightshade"/>
              <a:buNone/>
              <a:defRPr sz="1900"/>
            </a:lvl5pPr>
            <a:lvl6pPr marL="2743200" lvl="5" indent="-241300" algn="l">
              <a:lnSpc>
                <a:spcPct val="100000"/>
              </a:lnSpc>
              <a:spcBef>
                <a:spcPts val="1600"/>
              </a:spcBef>
              <a:spcAft>
                <a:spcPts val="0"/>
              </a:spcAft>
              <a:buClr>
                <a:srgbClr val="3E231A"/>
              </a:buClr>
              <a:buSzPts val="200"/>
              <a:buChar char="•"/>
              <a:defRPr/>
            </a:lvl6pPr>
            <a:lvl7pPr marL="3200400" lvl="6" indent="-241300" algn="l">
              <a:lnSpc>
                <a:spcPct val="100000"/>
              </a:lnSpc>
              <a:spcBef>
                <a:spcPts val="1600"/>
              </a:spcBef>
              <a:spcAft>
                <a:spcPts val="0"/>
              </a:spcAft>
              <a:buClr>
                <a:srgbClr val="3E231A"/>
              </a:buClr>
              <a:buSzPts val="200"/>
              <a:buChar char="•"/>
              <a:defRPr/>
            </a:lvl7pPr>
            <a:lvl8pPr marL="3657600" lvl="7" indent="-241300" algn="l">
              <a:lnSpc>
                <a:spcPct val="100000"/>
              </a:lnSpc>
              <a:spcBef>
                <a:spcPts val="1600"/>
              </a:spcBef>
              <a:spcAft>
                <a:spcPts val="0"/>
              </a:spcAft>
              <a:buClr>
                <a:srgbClr val="3E231A"/>
              </a:buClr>
              <a:buSzPts val="200"/>
              <a:buChar char="•"/>
              <a:defRPr/>
            </a:lvl8pPr>
            <a:lvl9pPr marL="4114800" lvl="8" indent="-241300" algn="l">
              <a:lnSpc>
                <a:spcPct val="100000"/>
              </a:lnSpc>
              <a:spcBef>
                <a:spcPts val="1600"/>
              </a:spcBef>
              <a:spcAft>
                <a:spcPts val="0"/>
              </a:spcAft>
              <a:buClr>
                <a:srgbClr val="3E231A"/>
              </a:buClr>
              <a:buSzPts val="200"/>
              <a:buChar char="•"/>
              <a:defRPr/>
            </a:lvl9pPr>
          </a:lstStyle>
          <a:p>
            <a:endParaRPr/>
          </a:p>
        </p:txBody>
      </p:sp>
      <p:sp>
        <p:nvSpPr>
          <p:cNvPr id="72" name="Google Shape;72;p18"/>
          <p:cNvSpPr txBox="1">
            <a:spLocks noGrp="1"/>
          </p:cNvSpPr>
          <p:nvPr>
            <p:ph type="sldNum" idx="12"/>
          </p:nvPr>
        </p:nvSpPr>
        <p:spPr>
          <a:xfrm>
            <a:off x="4497697" y="4929188"/>
            <a:ext cx="147452" cy="214313"/>
          </a:xfrm>
          <a:prstGeom prst="rect">
            <a:avLst/>
          </a:prstGeom>
          <a:noFill/>
          <a:ln>
            <a:noFill/>
          </a:ln>
        </p:spPr>
        <p:txBody>
          <a:bodyPr spcFirstLastPara="1" wrap="square" lIns="19050" tIns="19050" rIns="19050" bIns="19050" anchor="b" anchorCtr="0">
            <a:spAutoFit/>
          </a:bodyPr>
          <a:lstStyle>
            <a:lvl1pPr marL="0" lvl="0" indent="0" algn="ctr">
              <a:lnSpc>
                <a:spcPct val="100000"/>
              </a:lnSpc>
              <a:spcBef>
                <a:spcPts val="0"/>
              </a:spcBef>
              <a:spcAft>
                <a:spcPts val="0"/>
              </a:spcAft>
              <a:buClr>
                <a:srgbClr val="3E231A"/>
              </a:buClr>
              <a:buSzPts val="900"/>
              <a:buFont typeface="Jim Nightshade"/>
              <a:buNone/>
              <a:defRPr sz="900"/>
            </a:lvl1pPr>
            <a:lvl2pPr marL="0" lvl="1" indent="0" algn="ctr">
              <a:lnSpc>
                <a:spcPct val="100000"/>
              </a:lnSpc>
              <a:spcBef>
                <a:spcPts val="0"/>
              </a:spcBef>
              <a:spcAft>
                <a:spcPts val="0"/>
              </a:spcAft>
              <a:buClr>
                <a:srgbClr val="3E231A"/>
              </a:buClr>
              <a:buSzPts val="900"/>
              <a:buFont typeface="Jim Nightshade"/>
              <a:buNone/>
              <a:defRPr sz="900"/>
            </a:lvl2pPr>
            <a:lvl3pPr marL="0" lvl="2" indent="0" algn="ctr">
              <a:lnSpc>
                <a:spcPct val="100000"/>
              </a:lnSpc>
              <a:spcBef>
                <a:spcPts val="0"/>
              </a:spcBef>
              <a:spcAft>
                <a:spcPts val="0"/>
              </a:spcAft>
              <a:buClr>
                <a:srgbClr val="3E231A"/>
              </a:buClr>
              <a:buSzPts val="900"/>
              <a:buFont typeface="Jim Nightshade"/>
              <a:buNone/>
              <a:defRPr sz="900"/>
            </a:lvl3pPr>
            <a:lvl4pPr marL="0" lvl="3" indent="0" algn="ctr">
              <a:lnSpc>
                <a:spcPct val="100000"/>
              </a:lnSpc>
              <a:spcBef>
                <a:spcPts val="0"/>
              </a:spcBef>
              <a:spcAft>
                <a:spcPts val="0"/>
              </a:spcAft>
              <a:buClr>
                <a:srgbClr val="3E231A"/>
              </a:buClr>
              <a:buSzPts val="900"/>
              <a:buFont typeface="Jim Nightshade"/>
              <a:buNone/>
              <a:defRPr sz="900"/>
            </a:lvl4pPr>
            <a:lvl5pPr marL="0" lvl="4" indent="0" algn="ctr">
              <a:lnSpc>
                <a:spcPct val="100000"/>
              </a:lnSpc>
              <a:spcBef>
                <a:spcPts val="0"/>
              </a:spcBef>
              <a:spcAft>
                <a:spcPts val="0"/>
              </a:spcAft>
              <a:buClr>
                <a:srgbClr val="3E231A"/>
              </a:buClr>
              <a:buSzPts val="900"/>
              <a:buFont typeface="Jim Nightshade"/>
              <a:buNone/>
              <a:defRPr sz="900"/>
            </a:lvl5pPr>
            <a:lvl6pPr marL="0" lvl="5" indent="0" algn="ctr">
              <a:lnSpc>
                <a:spcPct val="100000"/>
              </a:lnSpc>
              <a:spcBef>
                <a:spcPts val="0"/>
              </a:spcBef>
              <a:spcAft>
                <a:spcPts val="0"/>
              </a:spcAft>
              <a:buClr>
                <a:srgbClr val="3E231A"/>
              </a:buClr>
              <a:buSzPts val="900"/>
              <a:buFont typeface="Jim Nightshade"/>
              <a:buNone/>
              <a:defRPr sz="900"/>
            </a:lvl6pPr>
            <a:lvl7pPr marL="0" lvl="6" indent="0" algn="ctr">
              <a:lnSpc>
                <a:spcPct val="100000"/>
              </a:lnSpc>
              <a:spcBef>
                <a:spcPts val="0"/>
              </a:spcBef>
              <a:spcAft>
                <a:spcPts val="0"/>
              </a:spcAft>
              <a:buClr>
                <a:srgbClr val="3E231A"/>
              </a:buClr>
              <a:buSzPts val="900"/>
              <a:buFont typeface="Jim Nightshade"/>
              <a:buNone/>
              <a:defRPr sz="900"/>
            </a:lvl7pPr>
            <a:lvl8pPr marL="0" lvl="7" indent="0" algn="ctr">
              <a:lnSpc>
                <a:spcPct val="100000"/>
              </a:lnSpc>
              <a:spcBef>
                <a:spcPts val="0"/>
              </a:spcBef>
              <a:spcAft>
                <a:spcPts val="0"/>
              </a:spcAft>
              <a:buClr>
                <a:srgbClr val="3E231A"/>
              </a:buClr>
              <a:buSzPts val="900"/>
              <a:buFont typeface="Jim Nightshade"/>
              <a:buNone/>
              <a:defRPr sz="900"/>
            </a:lvl8pPr>
            <a:lvl9pPr marL="0" lvl="8" indent="0" algn="ctr">
              <a:lnSpc>
                <a:spcPct val="100000"/>
              </a:lnSpc>
              <a:spcBef>
                <a:spcPts val="0"/>
              </a:spcBef>
              <a:spcAft>
                <a:spcPts val="0"/>
              </a:spcAft>
              <a:buClr>
                <a:srgbClr val="3E231A"/>
              </a:buClr>
              <a:buSzPts val="900"/>
              <a:buFont typeface="Jim Nightshade"/>
              <a:buNone/>
              <a:defRPr sz="9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Top">
  <p:cSld name="Title - Top">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890588" y="333375"/>
            <a:ext cx="7358062" cy="1109663"/>
          </a:xfrm>
          <a:prstGeom prst="rect">
            <a:avLst/>
          </a:prstGeom>
          <a:noFill/>
          <a:ln>
            <a:noFill/>
          </a:ln>
        </p:spPr>
        <p:txBody>
          <a:bodyPr spcFirstLastPara="1" wrap="square" lIns="19050" tIns="19050" rIns="19050" bIns="19050" anchor="ctr" anchorCtr="0">
            <a:normAutofit/>
          </a:bodyPr>
          <a:lstStyle>
            <a:lvl1pPr lvl="0" algn="ctr">
              <a:lnSpc>
                <a:spcPct val="100000"/>
              </a:lnSpc>
              <a:spcBef>
                <a:spcPts val="0"/>
              </a:spcBef>
              <a:spcAft>
                <a:spcPts val="0"/>
              </a:spcAft>
              <a:buClr>
                <a:srgbClr val="3E231A"/>
              </a:buClr>
              <a:buSzPts val="700"/>
              <a:buNone/>
              <a:defRPr/>
            </a:lvl1pPr>
            <a:lvl2pPr lvl="1" algn="l">
              <a:lnSpc>
                <a:spcPct val="100000"/>
              </a:lnSpc>
              <a:spcBef>
                <a:spcPts val="0"/>
              </a:spcBef>
              <a:spcAft>
                <a:spcPts val="0"/>
              </a:spcAft>
              <a:buClr>
                <a:srgbClr val="3E231A"/>
              </a:buClr>
              <a:buSzPts val="700"/>
              <a:buNone/>
              <a:defRPr/>
            </a:lvl2pPr>
            <a:lvl3pPr lvl="2" algn="l">
              <a:lnSpc>
                <a:spcPct val="100000"/>
              </a:lnSpc>
              <a:spcBef>
                <a:spcPts val="0"/>
              </a:spcBef>
              <a:spcAft>
                <a:spcPts val="0"/>
              </a:spcAft>
              <a:buClr>
                <a:srgbClr val="3E231A"/>
              </a:buClr>
              <a:buSzPts val="700"/>
              <a:buNone/>
              <a:defRPr/>
            </a:lvl3pPr>
            <a:lvl4pPr lvl="3" algn="l">
              <a:lnSpc>
                <a:spcPct val="100000"/>
              </a:lnSpc>
              <a:spcBef>
                <a:spcPts val="0"/>
              </a:spcBef>
              <a:spcAft>
                <a:spcPts val="0"/>
              </a:spcAft>
              <a:buClr>
                <a:srgbClr val="3E231A"/>
              </a:buClr>
              <a:buSzPts val="700"/>
              <a:buNone/>
              <a:defRPr/>
            </a:lvl4pPr>
            <a:lvl5pPr lvl="4" algn="l">
              <a:lnSpc>
                <a:spcPct val="100000"/>
              </a:lnSpc>
              <a:spcBef>
                <a:spcPts val="0"/>
              </a:spcBef>
              <a:spcAft>
                <a:spcPts val="0"/>
              </a:spcAft>
              <a:buClr>
                <a:srgbClr val="3E231A"/>
              </a:buClr>
              <a:buSzPts val="700"/>
              <a:buNone/>
              <a:defRPr/>
            </a:lvl5pPr>
            <a:lvl6pPr lvl="5" algn="l">
              <a:lnSpc>
                <a:spcPct val="100000"/>
              </a:lnSpc>
              <a:spcBef>
                <a:spcPts val="0"/>
              </a:spcBef>
              <a:spcAft>
                <a:spcPts val="0"/>
              </a:spcAft>
              <a:buClr>
                <a:srgbClr val="3E231A"/>
              </a:buClr>
              <a:buSzPts val="700"/>
              <a:buNone/>
              <a:defRPr/>
            </a:lvl6pPr>
            <a:lvl7pPr lvl="6" algn="l">
              <a:lnSpc>
                <a:spcPct val="100000"/>
              </a:lnSpc>
              <a:spcBef>
                <a:spcPts val="0"/>
              </a:spcBef>
              <a:spcAft>
                <a:spcPts val="0"/>
              </a:spcAft>
              <a:buClr>
                <a:srgbClr val="3E231A"/>
              </a:buClr>
              <a:buSzPts val="700"/>
              <a:buNone/>
              <a:defRPr/>
            </a:lvl7pPr>
            <a:lvl8pPr lvl="7" algn="l">
              <a:lnSpc>
                <a:spcPct val="100000"/>
              </a:lnSpc>
              <a:spcBef>
                <a:spcPts val="0"/>
              </a:spcBef>
              <a:spcAft>
                <a:spcPts val="0"/>
              </a:spcAft>
              <a:buClr>
                <a:srgbClr val="3E231A"/>
              </a:buClr>
              <a:buSzPts val="700"/>
              <a:buNone/>
              <a:defRPr/>
            </a:lvl8pPr>
            <a:lvl9pPr lvl="8" algn="l">
              <a:lnSpc>
                <a:spcPct val="100000"/>
              </a:lnSpc>
              <a:spcBef>
                <a:spcPts val="0"/>
              </a:spcBef>
              <a:spcAft>
                <a:spcPts val="0"/>
              </a:spcAft>
              <a:buClr>
                <a:srgbClr val="3E231A"/>
              </a:buClr>
              <a:buSzPts val="700"/>
              <a:buNone/>
              <a:defRPr/>
            </a:lvl9pPr>
          </a:lstStyle>
          <a:p>
            <a:endParaRPr/>
          </a:p>
        </p:txBody>
      </p:sp>
      <p:sp>
        <p:nvSpPr>
          <p:cNvPr id="75" name="Google Shape;75;p19"/>
          <p:cNvSpPr txBox="1">
            <a:spLocks noGrp="1"/>
          </p:cNvSpPr>
          <p:nvPr>
            <p:ph type="sldNum" idx="12"/>
          </p:nvPr>
        </p:nvSpPr>
        <p:spPr>
          <a:xfrm>
            <a:off x="4497697" y="4929188"/>
            <a:ext cx="147452" cy="214313"/>
          </a:xfrm>
          <a:prstGeom prst="rect">
            <a:avLst/>
          </a:prstGeom>
          <a:noFill/>
          <a:ln>
            <a:noFill/>
          </a:ln>
        </p:spPr>
        <p:txBody>
          <a:bodyPr spcFirstLastPara="1" wrap="square" lIns="19050" tIns="19050" rIns="19050" bIns="19050" anchor="b" anchorCtr="0">
            <a:spAutoFit/>
          </a:bodyPr>
          <a:lstStyle>
            <a:lvl1pPr marL="0" lvl="0" indent="0" algn="ctr">
              <a:lnSpc>
                <a:spcPct val="100000"/>
              </a:lnSpc>
              <a:spcBef>
                <a:spcPts val="0"/>
              </a:spcBef>
              <a:spcAft>
                <a:spcPts val="0"/>
              </a:spcAft>
              <a:buClr>
                <a:srgbClr val="3E231A"/>
              </a:buClr>
              <a:buSzPts val="900"/>
              <a:buFont typeface="Jim Nightshade"/>
              <a:buNone/>
              <a:defRPr sz="900"/>
            </a:lvl1pPr>
            <a:lvl2pPr marL="0" lvl="1" indent="0" algn="ctr">
              <a:lnSpc>
                <a:spcPct val="100000"/>
              </a:lnSpc>
              <a:spcBef>
                <a:spcPts val="0"/>
              </a:spcBef>
              <a:spcAft>
                <a:spcPts val="0"/>
              </a:spcAft>
              <a:buClr>
                <a:srgbClr val="3E231A"/>
              </a:buClr>
              <a:buSzPts val="900"/>
              <a:buFont typeface="Jim Nightshade"/>
              <a:buNone/>
              <a:defRPr sz="900"/>
            </a:lvl2pPr>
            <a:lvl3pPr marL="0" lvl="2" indent="0" algn="ctr">
              <a:lnSpc>
                <a:spcPct val="100000"/>
              </a:lnSpc>
              <a:spcBef>
                <a:spcPts val="0"/>
              </a:spcBef>
              <a:spcAft>
                <a:spcPts val="0"/>
              </a:spcAft>
              <a:buClr>
                <a:srgbClr val="3E231A"/>
              </a:buClr>
              <a:buSzPts val="900"/>
              <a:buFont typeface="Jim Nightshade"/>
              <a:buNone/>
              <a:defRPr sz="900"/>
            </a:lvl3pPr>
            <a:lvl4pPr marL="0" lvl="3" indent="0" algn="ctr">
              <a:lnSpc>
                <a:spcPct val="100000"/>
              </a:lnSpc>
              <a:spcBef>
                <a:spcPts val="0"/>
              </a:spcBef>
              <a:spcAft>
                <a:spcPts val="0"/>
              </a:spcAft>
              <a:buClr>
                <a:srgbClr val="3E231A"/>
              </a:buClr>
              <a:buSzPts val="900"/>
              <a:buFont typeface="Jim Nightshade"/>
              <a:buNone/>
              <a:defRPr sz="900"/>
            </a:lvl4pPr>
            <a:lvl5pPr marL="0" lvl="4" indent="0" algn="ctr">
              <a:lnSpc>
                <a:spcPct val="100000"/>
              </a:lnSpc>
              <a:spcBef>
                <a:spcPts val="0"/>
              </a:spcBef>
              <a:spcAft>
                <a:spcPts val="0"/>
              </a:spcAft>
              <a:buClr>
                <a:srgbClr val="3E231A"/>
              </a:buClr>
              <a:buSzPts val="900"/>
              <a:buFont typeface="Jim Nightshade"/>
              <a:buNone/>
              <a:defRPr sz="900"/>
            </a:lvl5pPr>
            <a:lvl6pPr marL="0" lvl="5" indent="0" algn="ctr">
              <a:lnSpc>
                <a:spcPct val="100000"/>
              </a:lnSpc>
              <a:spcBef>
                <a:spcPts val="0"/>
              </a:spcBef>
              <a:spcAft>
                <a:spcPts val="0"/>
              </a:spcAft>
              <a:buClr>
                <a:srgbClr val="3E231A"/>
              </a:buClr>
              <a:buSzPts val="900"/>
              <a:buFont typeface="Jim Nightshade"/>
              <a:buNone/>
              <a:defRPr sz="900"/>
            </a:lvl6pPr>
            <a:lvl7pPr marL="0" lvl="6" indent="0" algn="ctr">
              <a:lnSpc>
                <a:spcPct val="100000"/>
              </a:lnSpc>
              <a:spcBef>
                <a:spcPts val="0"/>
              </a:spcBef>
              <a:spcAft>
                <a:spcPts val="0"/>
              </a:spcAft>
              <a:buClr>
                <a:srgbClr val="3E231A"/>
              </a:buClr>
              <a:buSzPts val="900"/>
              <a:buFont typeface="Jim Nightshade"/>
              <a:buNone/>
              <a:defRPr sz="900"/>
            </a:lvl7pPr>
            <a:lvl8pPr marL="0" lvl="7" indent="0" algn="ctr">
              <a:lnSpc>
                <a:spcPct val="100000"/>
              </a:lnSpc>
              <a:spcBef>
                <a:spcPts val="0"/>
              </a:spcBef>
              <a:spcAft>
                <a:spcPts val="0"/>
              </a:spcAft>
              <a:buClr>
                <a:srgbClr val="3E231A"/>
              </a:buClr>
              <a:buSzPts val="900"/>
              <a:buFont typeface="Jim Nightshade"/>
              <a:buNone/>
              <a:defRPr sz="900"/>
            </a:lvl8pPr>
            <a:lvl9pPr marL="0" lvl="8" indent="0" algn="ctr">
              <a:lnSpc>
                <a:spcPct val="100000"/>
              </a:lnSpc>
              <a:spcBef>
                <a:spcPts val="0"/>
              </a:spcBef>
              <a:spcAft>
                <a:spcPts val="0"/>
              </a:spcAft>
              <a:buClr>
                <a:srgbClr val="3E231A"/>
              </a:buClr>
              <a:buSzPts val="900"/>
              <a:buFont typeface="Jim Nightshade"/>
              <a:buNone/>
              <a:defRPr sz="9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76"/>
        <p:cNvGrpSpPr/>
        <p:nvPr/>
      </p:nvGrpSpPr>
      <p:grpSpPr>
        <a:xfrm>
          <a:off x="0" y="0"/>
          <a:ext cx="0" cy="0"/>
          <a:chOff x="0" y="0"/>
          <a:chExt cx="0" cy="0"/>
        </a:xfrm>
      </p:grpSpPr>
      <p:sp>
        <p:nvSpPr>
          <p:cNvPr id="77" name="Google Shape;77;p20"/>
          <p:cNvSpPr txBox="1">
            <a:spLocks noGrp="1"/>
          </p:cNvSpPr>
          <p:nvPr>
            <p:ph type="title"/>
          </p:nvPr>
        </p:nvSpPr>
        <p:spPr>
          <a:xfrm>
            <a:off x="890588" y="333375"/>
            <a:ext cx="7358062" cy="1109663"/>
          </a:xfrm>
          <a:prstGeom prst="rect">
            <a:avLst/>
          </a:prstGeom>
          <a:noFill/>
          <a:ln>
            <a:noFill/>
          </a:ln>
        </p:spPr>
        <p:txBody>
          <a:bodyPr spcFirstLastPara="1" wrap="square" lIns="19050" tIns="19050" rIns="19050" bIns="19050" anchor="ctr" anchorCtr="0">
            <a:normAutofit/>
          </a:bodyPr>
          <a:lstStyle>
            <a:lvl1pPr lvl="0" algn="ctr">
              <a:lnSpc>
                <a:spcPct val="100000"/>
              </a:lnSpc>
              <a:spcBef>
                <a:spcPts val="0"/>
              </a:spcBef>
              <a:spcAft>
                <a:spcPts val="0"/>
              </a:spcAft>
              <a:buClr>
                <a:srgbClr val="3E231A"/>
              </a:buClr>
              <a:buSzPts val="700"/>
              <a:buNone/>
              <a:defRPr/>
            </a:lvl1pPr>
            <a:lvl2pPr lvl="1" algn="l">
              <a:lnSpc>
                <a:spcPct val="100000"/>
              </a:lnSpc>
              <a:spcBef>
                <a:spcPts val="0"/>
              </a:spcBef>
              <a:spcAft>
                <a:spcPts val="0"/>
              </a:spcAft>
              <a:buClr>
                <a:srgbClr val="3E231A"/>
              </a:buClr>
              <a:buSzPts val="700"/>
              <a:buNone/>
              <a:defRPr/>
            </a:lvl2pPr>
            <a:lvl3pPr lvl="2" algn="l">
              <a:lnSpc>
                <a:spcPct val="100000"/>
              </a:lnSpc>
              <a:spcBef>
                <a:spcPts val="0"/>
              </a:spcBef>
              <a:spcAft>
                <a:spcPts val="0"/>
              </a:spcAft>
              <a:buClr>
                <a:srgbClr val="3E231A"/>
              </a:buClr>
              <a:buSzPts val="700"/>
              <a:buNone/>
              <a:defRPr/>
            </a:lvl3pPr>
            <a:lvl4pPr lvl="3" algn="l">
              <a:lnSpc>
                <a:spcPct val="100000"/>
              </a:lnSpc>
              <a:spcBef>
                <a:spcPts val="0"/>
              </a:spcBef>
              <a:spcAft>
                <a:spcPts val="0"/>
              </a:spcAft>
              <a:buClr>
                <a:srgbClr val="3E231A"/>
              </a:buClr>
              <a:buSzPts val="700"/>
              <a:buNone/>
              <a:defRPr/>
            </a:lvl4pPr>
            <a:lvl5pPr lvl="4" algn="l">
              <a:lnSpc>
                <a:spcPct val="100000"/>
              </a:lnSpc>
              <a:spcBef>
                <a:spcPts val="0"/>
              </a:spcBef>
              <a:spcAft>
                <a:spcPts val="0"/>
              </a:spcAft>
              <a:buClr>
                <a:srgbClr val="3E231A"/>
              </a:buClr>
              <a:buSzPts val="700"/>
              <a:buNone/>
              <a:defRPr/>
            </a:lvl5pPr>
            <a:lvl6pPr lvl="5" algn="l">
              <a:lnSpc>
                <a:spcPct val="100000"/>
              </a:lnSpc>
              <a:spcBef>
                <a:spcPts val="0"/>
              </a:spcBef>
              <a:spcAft>
                <a:spcPts val="0"/>
              </a:spcAft>
              <a:buClr>
                <a:srgbClr val="3E231A"/>
              </a:buClr>
              <a:buSzPts val="700"/>
              <a:buNone/>
              <a:defRPr/>
            </a:lvl6pPr>
            <a:lvl7pPr lvl="6" algn="l">
              <a:lnSpc>
                <a:spcPct val="100000"/>
              </a:lnSpc>
              <a:spcBef>
                <a:spcPts val="0"/>
              </a:spcBef>
              <a:spcAft>
                <a:spcPts val="0"/>
              </a:spcAft>
              <a:buClr>
                <a:srgbClr val="3E231A"/>
              </a:buClr>
              <a:buSzPts val="700"/>
              <a:buNone/>
              <a:defRPr/>
            </a:lvl7pPr>
            <a:lvl8pPr lvl="7" algn="l">
              <a:lnSpc>
                <a:spcPct val="100000"/>
              </a:lnSpc>
              <a:spcBef>
                <a:spcPts val="0"/>
              </a:spcBef>
              <a:spcAft>
                <a:spcPts val="0"/>
              </a:spcAft>
              <a:buClr>
                <a:srgbClr val="3E231A"/>
              </a:buClr>
              <a:buSzPts val="700"/>
              <a:buNone/>
              <a:defRPr/>
            </a:lvl8pPr>
            <a:lvl9pPr lvl="8" algn="l">
              <a:lnSpc>
                <a:spcPct val="100000"/>
              </a:lnSpc>
              <a:spcBef>
                <a:spcPts val="0"/>
              </a:spcBef>
              <a:spcAft>
                <a:spcPts val="0"/>
              </a:spcAft>
              <a:buClr>
                <a:srgbClr val="3E231A"/>
              </a:buClr>
              <a:buSzPts val="700"/>
              <a:buNone/>
              <a:defRPr/>
            </a:lvl9pPr>
          </a:lstStyle>
          <a:p>
            <a:endParaRPr/>
          </a:p>
        </p:txBody>
      </p:sp>
      <p:sp>
        <p:nvSpPr>
          <p:cNvPr id="78" name="Google Shape;78;p20"/>
          <p:cNvSpPr txBox="1">
            <a:spLocks noGrp="1"/>
          </p:cNvSpPr>
          <p:nvPr>
            <p:ph type="body" idx="1"/>
          </p:nvPr>
        </p:nvSpPr>
        <p:spPr>
          <a:xfrm>
            <a:off x="890588" y="1547813"/>
            <a:ext cx="7358062" cy="3071813"/>
          </a:xfrm>
          <a:prstGeom prst="rect">
            <a:avLst/>
          </a:prstGeom>
          <a:noFill/>
          <a:ln>
            <a:noFill/>
          </a:ln>
        </p:spPr>
        <p:txBody>
          <a:bodyPr spcFirstLastPara="1" wrap="square" lIns="19050" tIns="19050" rIns="19050" bIns="19050" anchor="ctr" anchorCtr="0">
            <a:normAutofit/>
          </a:bodyPr>
          <a:lstStyle>
            <a:lvl1pPr marL="457200" lvl="0" indent="-241300" algn="l">
              <a:lnSpc>
                <a:spcPct val="100000"/>
              </a:lnSpc>
              <a:spcBef>
                <a:spcPts val="1600"/>
              </a:spcBef>
              <a:spcAft>
                <a:spcPts val="0"/>
              </a:spcAft>
              <a:buClr>
                <a:srgbClr val="3E231A"/>
              </a:buClr>
              <a:buSzPts val="200"/>
              <a:buChar char="•"/>
              <a:defRPr/>
            </a:lvl1pPr>
            <a:lvl2pPr marL="914400" lvl="1" indent="-241300" algn="l">
              <a:lnSpc>
                <a:spcPct val="100000"/>
              </a:lnSpc>
              <a:spcBef>
                <a:spcPts val="1600"/>
              </a:spcBef>
              <a:spcAft>
                <a:spcPts val="0"/>
              </a:spcAft>
              <a:buClr>
                <a:srgbClr val="3E231A"/>
              </a:buClr>
              <a:buSzPts val="200"/>
              <a:buChar char="•"/>
              <a:defRPr/>
            </a:lvl2pPr>
            <a:lvl3pPr marL="1371600" lvl="2" indent="-241300" algn="l">
              <a:lnSpc>
                <a:spcPct val="100000"/>
              </a:lnSpc>
              <a:spcBef>
                <a:spcPts val="1600"/>
              </a:spcBef>
              <a:spcAft>
                <a:spcPts val="0"/>
              </a:spcAft>
              <a:buClr>
                <a:srgbClr val="3E231A"/>
              </a:buClr>
              <a:buSzPts val="200"/>
              <a:buChar char="•"/>
              <a:defRPr/>
            </a:lvl3pPr>
            <a:lvl4pPr marL="1828800" lvl="3" indent="-241300" algn="l">
              <a:lnSpc>
                <a:spcPct val="100000"/>
              </a:lnSpc>
              <a:spcBef>
                <a:spcPts val="1600"/>
              </a:spcBef>
              <a:spcAft>
                <a:spcPts val="0"/>
              </a:spcAft>
              <a:buClr>
                <a:srgbClr val="3E231A"/>
              </a:buClr>
              <a:buSzPts val="200"/>
              <a:buChar char="•"/>
              <a:defRPr/>
            </a:lvl4pPr>
            <a:lvl5pPr marL="2286000" lvl="4" indent="-241300" algn="l">
              <a:lnSpc>
                <a:spcPct val="100000"/>
              </a:lnSpc>
              <a:spcBef>
                <a:spcPts val="1600"/>
              </a:spcBef>
              <a:spcAft>
                <a:spcPts val="0"/>
              </a:spcAft>
              <a:buClr>
                <a:srgbClr val="3E231A"/>
              </a:buClr>
              <a:buSzPts val="200"/>
              <a:buChar char="•"/>
              <a:defRPr/>
            </a:lvl5pPr>
            <a:lvl6pPr marL="2743200" lvl="5" indent="-241300" algn="l">
              <a:lnSpc>
                <a:spcPct val="100000"/>
              </a:lnSpc>
              <a:spcBef>
                <a:spcPts val="1600"/>
              </a:spcBef>
              <a:spcAft>
                <a:spcPts val="0"/>
              </a:spcAft>
              <a:buClr>
                <a:srgbClr val="3E231A"/>
              </a:buClr>
              <a:buSzPts val="200"/>
              <a:buChar char="•"/>
              <a:defRPr/>
            </a:lvl6pPr>
            <a:lvl7pPr marL="3200400" lvl="6" indent="-241300" algn="l">
              <a:lnSpc>
                <a:spcPct val="100000"/>
              </a:lnSpc>
              <a:spcBef>
                <a:spcPts val="1600"/>
              </a:spcBef>
              <a:spcAft>
                <a:spcPts val="0"/>
              </a:spcAft>
              <a:buClr>
                <a:srgbClr val="3E231A"/>
              </a:buClr>
              <a:buSzPts val="200"/>
              <a:buChar char="•"/>
              <a:defRPr/>
            </a:lvl7pPr>
            <a:lvl8pPr marL="3657600" lvl="7" indent="-241300" algn="l">
              <a:lnSpc>
                <a:spcPct val="100000"/>
              </a:lnSpc>
              <a:spcBef>
                <a:spcPts val="1600"/>
              </a:spcBef>
              <a:spcAft>
                <a:spcPts val="0"/>
              </a:spcAft>
              <a:buClr>
                <a:srgbClr val="3E231A"/>
              </a:buClr>
              <a:buSzPts val="200"/>
              <a:buChar char="•"/>
              <a:defRPr/>
            </a:lvl8pPr>
            <a:lvl9pPr marL="4114800" lvl="8" indent="-241300" algn="l">
              <a:lnSpc>
                <a:spcPct val="100000"/>
              </a:lnSpc>
              <a:spcBef>
                <a:spcPts val="1600"/>
              </a:spcBef>
              <a:spcAft>
                <a:spcPts val="0"/>
              </a:spcAft>
              <a:buClr>
                <a:srgbClr val="3E231A"/>
              </a:buClr>
              <a:buSzPts val="200"/>
              <a:buChar char="•"/>
              <a:defRPr/>
            </a:lvl9pPr>
          </a:lstStyle>
          <a:p>
            <a:endParaRPr/>
          </a:p>
        </p:txBody>
      </p:sp>
      <p:sp>
        <p:nvSpPr>
          <p:cNvPr id="79" name="Google Shape;79;p20"/>
          <p:cNvSpPr txBox="1">
            <a:spLocks noGrp="1"/>
          </p:cNvSpPr>
          <p:nvPr>
            <p:ph type="sldNum" idx="12"/>
          </p:nvPr>
        </p:nvSpPr>
        <p:spPr>
          <a:xfrm>
            <a:off x="4497697" y="4929188"/>
            <a:ext cx="147452" cy="214313"/>
          </a:xfrm>
          <a:prstGeom prst="rect">
            <a:avLst/>
          </a:prstGeom>
          <a:noFill/>
          <a:ln>
            <a:noFill/>
          </a:ln>
        </p:spPr>
        <p:txBody>
          <a:bodyPr spcFirstLastPara="1" wrap="square" lIns="19050" tIns="19050" rIns="19050" bIns="19050" anchor="b" anchorCtr="0">
            <a:spAutoFit/>
          </a:bodyPr>
          <a:lstStyle>
            <a:lvl1pPr marL="0" lvl="0" indent="0" algn="ctr">
              <a:lnSpc>
                <a:spcPct val="100000"/>
              </a:lnSpc>
              <a:spcBef>
                <a:spcPts val="0"/>
              </a:spcBef>
              <a:spcAft>
                <a:spcPts val="0"/>
              </a:spcAft>
              <a:buClr>
                <a:srgbClr val="3E231A"/>
              </a:buClr>
              <a:buSzPts val="900"/>
              <a:buFont typeface="Jim Nightshade"/>
              <a:buNone/>
              <a:defRPr sz="900"/>
            </a:lvl1pPr>
            <a:lvl2pPr marL="0" lvl="1" indent="0" algn="ctr">
              <a:lnSpc>
                <a:spcPct val="100000"/>
              </a:lnSpc>
              <a:spcBef>
                <a:spcPts val="0"/>
              </a:spcBef>
              <a:spcAft>
                <a:spcPts val="0"/>
              </a:spcAft>
              <a:buClr>
                <a:srgbClr val="3E231A"/>
              </a:buClr>
              <a:buSzPts val="900"/>
              <a:buFont typeface="Jim Nightshade"/>
              <a:buNone/>
              <a:defRPr sz="900"/>
            </a:lvl2pPr>
            <a:lvl3pPr marL="0" lvl="2" indent="0" algn="ctr">
              <a:lnSpc>
                <a:spcPct val="100000"/>
              </a:lnSpc>
              <a:spcBef>
                <a:spcPts val="0"/>
              </a:spcBef>
              <a:spcAft>
                <a:spcPts val="0"/>
              </a:spcAft>
              <a:buClr>
                <a:srgbClr val="3E231A"/>
              </a:buClr>
              <a:buSzPts val="900"/>
              <a:buFont typeface="Jim Nightshade"/>
              <a:buNone/>
              <a:defRPr sz="900"/>
            </a:lvl3pPr>
            <a:lvl4pPr marL="0" lvl="3" indent="0" algn="ctr">
              <a:lnSpc>
                <a:spcPct val="100000"/>
              </a:lnSpc>
              <a:spcBef>
                <a:spcPts val="0"/>
              </a:spcBef>
              <a:spcAft>
                <a:spcPts val="0"/>
              </a:spcAft>
              <a:buClr>
                <a:srgbClr val="3E231A"/>
              </a:buClr>
              <a:buSzPts val="900"/>
              <a:buFont typeface="Jim Nightshade"/>
              <a:buNone/>
              <a:defRPr sz="900"/>
            </a:lvl4pPr>
            <a:lvl5pPr marL="0" lvl="4" indent="0" algn="ctr">
              <a:lnSpc>
                <a:spcPct val="100000"/>
              </a:lnSpc>
              <a:spcBef>
                <a:spcPts val="0"/>
              </a:spcBef>
              <a:spcAft>
                <a:spcPts val="0"/>
              </a:spcAft>
              <a:buClr>
                <a:srgbClr val="3E231A"/>
              </a:buClr>
              <a:buSzPts val="900"/>
              <a:buFont typeface="Jim Nightshade"/>
              <a:buNone/>
              <a:defRPr sz="900"/>
            </a:lvl5pPr>
            <a:lvl6pPr marL="0" lvl="5" indent="0" algn="ctr">
              <a:lnSpc>
                <a:spcPct val="100000"/>
              </a:lnSpc>
              <a:spcBef>
                <a:spcPts val="0"/>
              </a:spcBef>
              <a:spcAft>
                <a:spcPts val="0"/>
              </a:spcAft>
              <a:buClr>
                <a:srgbClr val="3E231A"/>
              </a:buClr>
              <a:buSzPts val="900"/>
              <a:buFont typeface="Jim Nightshade"/>
              <a:buNone/>
              <a:defRPr sz="900"/>
            </a:lvl6pPr>
            <a:lvl7pPr marL="0" lvl="6" indent="0" algn="ctr">
              <a:lnSpc>
                <a:spcPct val="100000"/>
              </a:lnSpc>
              <a:spcBef>
                <a:spcPts val="0"/>
              </a:spcBef>
              <a:spcAft>
                <a:spcPts val="0"/>
              </a:spcAft>
              <a:buClr>
                <a:srgbClr val="3E231A"/>
              </a:buClr>
              <a:buSzPts val="900"/>
              <a:buFont typeface="Jim Nightshade"/>
              <a:buNone/>
              <a:defRPr sz="900"/>
            </a:lvl7pPr>
            <a:lvl8pPr marL="0" lvl="7" indent="0" algn="ctr">
              <a:lnSpc>
                <a:spcPct val="100000"/>
              </a:lnSpc>
              <a:spcBef>
                <a:spcPts val="0"/>
              </a:spcBef>
              <a:spcAft>
                <a:spcPts val="0"/>
              </a:spcAft>
              <a:buClr>
                <a:srgbClr val="3E231A"/>
              </a:buClr>
              <a:buSzPts val="900"/>
              <a:buFont typeface="Jim Nightshade"/>
              <a:buNone/>
              <a:defRPr sz="900"/>
            </a:lvl8pPr>
            <a:lvl9pPr marL="0" lvl="8" indent="0" algn="ctr">
              <a:lnSpc>
                <a:spcPct val="100000"/>
              </a:lnSpc>
              <a:spcBef>
                <a:spcPts val="0"/>
              </a:spcBef>
              <a:spcAft>
                <a:spcPts val="0"/>
              </a:spcAft>
              <a:buClr>
                <a:srgbClr val="3E231A"/>
              </a:buClr>
              <a:buSzPts val="900"/>
              <a:buFont typeface="Jim Nightshade"/>
              <a:buNone/>
              <a:defRPr sz="9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80"/>
        <p:cNvGrpSpPr/>
        <p:nvPr/>
      </p:nvGrpSpPr>
      <p:grpSpPr>
        <a:xfrm>
          <a:off x="0" y="0"/>
          <a:ext cx="0" cy="0"/>
          <a:chOff x="0" y="0"/>
          <a:chExt cx="0" cy="0"/>
        </a:xfrm>
      </p:grpSpPr>
      <p:sp>
        <p:nvSpPr>
          <p:cNvPr id="81" name="Google Shape;81;p21"/>
          <p:cNvSpPr>
            <a:spLocks noGrp="1"/>
          </p:cNvSpPr>
          <p:nvPr>
            <p:ph type="pic" idx="2"/>
          </p:nvPr>
        </p:nvSpPr>
        <p:spPr>
          <a:xfrm>
            <a:off x="3790950" y="1352550"/>
            <a:ext cx="4677222" cy="3143250"/>
          </a:xfrm>
          <a:prstGeom prst="rect">
            <a:avLst/>
          </a:prstGeom>
          <a:noFill/>
          <a:ln>
            <a:noFill/>
          </a:ln>
        </p:spPr>
      </p:sp>
      <p:sp>
        <p:nvSpPr>
          <p:cNvPr id="82" name="Google Shape;82;p21"/>
          <p:cNvSpPr txBox="1">
            <a:spLocks noGrp="1"/>
          </p:cNvSpPr>
          <p:nvPr>
            <p:ph type="title"/>
          </p:nvPr>
        </p:nvSpPr>
        <p:spPr>
          <a:xfrm>
            <a:off x="890588" y="333375"/>
            <a:ext cx="7358062" cy="1109663"/>
          </a:xfrm>
          <a:prstGeom prst="rect">
            <a:avLst/>
          </a:prstGeom>
          <a:noFill/>
          <a:ln>
            <a:noFill/>
          </a:ln>
        </p:spPr>
        <p:txBody>
          <a:bodyPr spcFirstLastPara="1" wrap="square" lIns="19050" tIns="19050" rIns="19050" bIns="19050" anchor="ctr" anchorCtr="0">
            <a:normAutofit/>
          </a:bodyPr>
          <a:lstStyle>
            <a:lvl1pPr lvl="0" algn="ctr">
              <a:lnSpc>
                <a:spcPct val="100000"/>
              </a:lnSpc>
              <a:spcBef>
                <a:spcPts val="0"/>
              </a:spcBef>
              <a:spcAft>
                <a:spcPts val="0"/>
              </a:spcAft>
              <a:buClr>
                <a:srgbClr val="3E231A"/>
              </a:buClr>
              <a:buSzPts val="700"/>
              <a:buNone/>
              <a:defRPr/>
            </a:lvl1pPr>
            <a:lvl2pPr lvl="1" algn="l">
              <a:lnSpc>
                <a:spcPct val="100000"/>
              </a:lnSpc>
              <a:spcBef>
                <a:spcPts val="0"/>
              </a:spcBef>
              <a:spcAft>
                <a:spcPts val="0"/>
              </a:spcAft>
              <a:buClr>
                <a:srgbClr val="3E231A"/>
              </a:buClr>
              <a:buSzPts val="700"/>
              <a:buNone/>
              <a:defRPr/>
            </a:lvl2pPr>
            <a:lvl3pPr lvl="2" algn="l">
              <a:lnSpc>
                <a:spcPct val="100000"/>
              </a:lnSpc>
              <a:spcBef>
                <a:spcPts val="0"/>
              </a:spcBef>
              <a:spcAft>
                <a:spcPts val="0"/>
              </a:spcAft>
              <a:buClr>
                <a:srgbClr val="3E231A"/>
              </a:buClr>
              <a:buSzPts val="700"/>
              <a:buNone/>
              <a:defRPr/>
            </a:lvl3pPr>
            <a:lvl4pPr lvl="3" algn="l">
              <a:lnSpc>
                <a:spcPct val="100000"/>
              </a:lnSpc>
              <a:spcBef>
                <a:spcPts val="0"/>
              </a:spcBef>
              <a:spcAft>
                <a:spcPts val="0"/>
              </a:spcAft>
              <a:buClr>
                <a:srgbClr val="3E231A"/>
              </a:buClr>
              <a:buSzPts val="700"/>
              <a:buNone/>
              <a:defRPr/>
            </a:lvl4pPr>
            <a:lvl5pPr lvl="4" algn="l">
              <a:lnSpc>
                <a:spcPct val="100000"/>
              </a:lnSpc>
              <a:spcBef>
                <a:spcPts val="0"/>
              </a:spcBef>
              <a:spcAft>
                <a:spcPts val="0"/>
              </a:spcAft>
              <a:buClr>
                <a:srgbClr val="3E231A"/>
              </a:buClr>
              <a:buSzPts val="700"/>
              <a:buNone/>
              <a:defRPr/>
            </a:lvl5pPr>
            <a:lvl6pPr lvl="5" algn="l">
              <a:lnSpc>
                <a:spcPct val="100000"/>
              </a:lnSpc>
              <a:spcBef>
                <a:spcPts val="0"/>
              </a:spcBef>
              <a:spcAft>
                <a:spcPts val="0"/>
              </a:spcAft>
              <a:buClr>
                <a:srgbClr val="3E231A"/>
              </a:buClr>
              <a:buSzPts val="700"/>
              <a:buNone/>
              <a:defRPr/>
            </a:lvl6pPr>
            <a:lvl7pPr lvl="6" algn="l">
              <a:lnSpc>
                <a:spcPct val="100000"/>
              </a:lnSpc>
              <a:spcBef>
                <a:spcPts val="0"/>
              </a:spcBef>
              <a:spcAft>
                <a:spcPts val="0"/>
              </a:spcAft>
              <a:buClr>
                <a:srgbClr val="3E231A"/>
              </a:buClr>
              <a:buSzPts val="700"/>
              <a:buNone/>
              <a:defRPr/>
            </a:lvl7pPr>
            <a:lvl8pPr lvl="7" algn="l">
              <a:lnSpc>
                <a:spcPct val="100000"/>
              </a:lnSpc>
              <a:spcBef>
                <a:spcPts val="0"/>
              </a:spcBef>
              <a:spcAft>
                <a:spcPts val="0"/>
              </a:spcAft>
              <a:buClr>
                <a:srgbClr val="3E231A"/>
              </a:buClr>
              <a:buSzPts val="700"/>
              <a:buNone/>
              <a:defRPr/>
            </a:lvl8pPr>
            <a:lvl9pPr lvl="8" algn="l">
              <a:lnSpc>
                <a:spcPct val="100000"/>
              </a:lnSpc>
              <a:spcBef>
                <a:spcPts val="0"/>
              </a:spcBef>
              <a:spcAft>
                <a:spcPts val="0"/>
              </a:spcAft>
              <a:buClr>
                <a:srgbClr val="3E231A"/>
              </a:buClr>
              <a:buSzPts val="700"/>
              <a:buNone/>
              <a:defRPr/>
            </a:lvl9pPr>
          </a:lstStyle>
          <a:p>
            <a:endParaRPr/>
          </a:p>
        </p:txBody>
      </p:sp>
      <p:sp>
        <p:nvSpPr>
          <p:cNvPr id="83" name="Google Shape;83;p21"/>
          <p:cNvSpPr txBox="1">
            <a:spLocks noGrp="1"/>
          </p:cNvSpPr>
          <p:nvPr>
            <p:ph type="body" idx="1"/>
          </p:nvPr>
        </p:nvSpPr>
        <p:spPr>
          <a:xfrm>
            <a:off x="890588" y="1552575"/>
            <a:ext cx="3529012" cy="2952750"/>
          </a:xfrm>
          <a:prstGeom prst="rect">
            <a:avLst/>
          </a:prstGeom>
          <a:noFill/>
          <a:ln>
            <a:noFill/>
          </a:ln>
        </p:spPr>
        <p:txBody>
          <a:bodyPr spcFirstLastPara="1" wrap="square" lIns="19050" tIns="19050" rIns="19050" bIns="19050" anchor="ctr" anchorCtr="0">
            <a:normAutofit/>
          </a:bodyPr>
          <a:lstStyle>
            <a:lvl1pPr marL="457200" lvl="0" indent="-254000" algn="l">
              <a:lnSpc>
                <a:spcPct val="100000"/>
              </a:lnSpc>
              <a:spcBef>
                <a:spcPts val="1500"/>
              </a:spcBef>
              <a:spcAft>
                <a:spcPts val="0"/>
              </a:spcAft>
              <a:buClr>
                <a:srgbClr val="3E231A"/>
              </a:buClr>
              <a:buSzPts val="400"/>
              <a:buFont typeface="Jim Nightshade"/>
              <a:buChar char="•"/>
              <a:defRPr sz="1600"/>
            </a:lvl1pPr>
            <a:lvl2pPr marL="914400" lvl="1" indent="-254000" algn="l">
              <a:lnSpc>
                <a:spcPct val="100000"/>
              </a:lnSpc>
              <a:spcBef>
                <a:spcPts val="1500"/>
              </a:spcBef>
              <a:spcAft>
                <a:spcPts val="0"/>
              </a:spcAft>
              <a:buClr>
                <a:srgbClr val="3E231A"/>
              </a:buClr>
              <a:buSzPts val="400"/>
              <a:buFont typeface="Jim Nightshade"/>
              <a:buChar char="•"/>
              <a:defRPr sz="1600"/>
            </a:lvl2pPr>
            <a:lvl3pPr marL="1371600" lvl="2" indent="-254000" algn="l">
              <a:lnSpc>
                <a:spcPct val="100000"/>
              </a:lnSpc>
              <a:spcBef>
                <a:spcPts val="1500"/>
              </a:spcBef>
              <a:spcAft>
                <a:spcPts val="0"/>
              </a:spcAft>
              <a:buClr>
                <a:srgbClr val="3E231A"/>
              </a:buClr>
              <a:buSzPts val="400"/>
              <a:buFont typeface="Jim Nightshade"/>
              <a:buChar char="•"/>
              <a:defRPr sz="1600"/>
            </a:lvl3pPr>
            <a:lvl4pPr marL="1828800" lvl="3" indent="-254000" algn="l">
              <a:lnSpc>
                <a:spcPct val="100000"/>
              </a:lnSpc>
              <a:spcBef>
                <a:spcPts val="1500"/>
              </a:spcBef>
              <a:spcAft>
                <a:spcPts val="0"/>
              </a:spcAft>
              <a:buClr>
                <a:srgbClr val="3E231A"/>
              </a:buClr>
              <a:buSzPts val="400"/>
              <a:buFont typeface="Jim Nightshade"/>
              <a:buChar char="•"/>
              <a:defRPr sz="1600"/>
            </a:lvl4pPr>
            <a:lvl5pPr marL="2286000" lvl="4" indent="-254000" algn="l">
              <a:lnSpc>
                <a:spcPct val="100000"/>
              </a:lnSpc>
              <a:spcBef>
                <a:spcPts val="1500"/>
              </a:spcBef>
              <a:spcAft>
                <a:spcPts val="0"/>
              </a:spcAft>
              <a:buClr>
                <a:srgbClr val="3E231A"/>
              </a:buClr>
              <a:buSzPts val="400"/>
              <a:buFont typeface="Jim Nightshade"/>
              <a:buChar char="•"/>
              <a:defRPr sz="1600"/>
            </a:lvl5pPr>
            <a:lvl6pPr marL="2743200" lvl="5" indent="-241300" algn="l">
              <a:lnSpc>
                <a:spcPct val="100000"/>
              </a:lnSpc>
              <a:spcBef>
                <a:spcPts val="1600"/>
              </a:spcBef>
              <a:spcAft>
                <a:spcPts val="0"/>
              </a:spcAft>
              <a:buClr>
                <a:srgbClr val="3E231A"/>
              </a:buClr>
              <a:buSzPts val="200"/>
              <a:buChar char="•"/>
              <a:defRPr/>
            </a:lvl6pPr>
            <a:lvl7pPr marL="3200400" lvl="6" indent="-241300" algn="l">
              <a:lnSpc>
                <a:spcPct val="100000"/>
              </a:lnSpc>
              <a:spcBef>
                <a:spcPts val="1600"/>
              </a:spcBef>
              <a:spcAft>
                <a:spcPts val="0"/>
              </a:spcAft>
              <a:buClr>
                <a:srgbClr val="3E231A"/>
              </a:buClr>
              <a:buSzPts val="200"/>
              <a:buChar char="•"/>
              <a:defRPr/>
            </a:lvl7pPr>
            <a:lvl8pPr marL="3657600" lvl="7" indent="-241300" algn="l">
              <a:lnSpc>
                <a:spcPct val="100000"/>
              </a:lnSpc>
              <a:spcBef>
                <a:spcPts val="1600"/>
              </a:spcBef>
              <a:spcAft>
                <a:spcPts val="0"/>
              </a:spcAft>
              <a:buClr>
                <a:srgbClr val="3E231A"/>
              </a:buClr>
              <a:buSzPts val="200"/>
              <a:buChar char="•"/>
              <a:defRPr/>
            </a:lvl8pPr>
            <a:lvl9pPr marL="4114800" lvl="8" indent="-241300" algn="l">
              <a:lnSpc>
                <a:spcPct val="100000"/>
              </a:lnSpc>
              <a:spcBef>
                <a:spcPts val="1600"/>
              </a:spcBef>
              <a:spcAft>
                <a:spcPts val="0"/>
              </a:spcAft>
              <a:buClr>
                <a:srgbClr val="3E231A"/>
              </a:buClr>
              <a:buSzPts val="200"/>
              <a:buChar char="•"/>
              <a:defRPr/>
            </a:lvl9pPr>
          </a:lstStyle>
          <a:p>
            <a:endParaRPr/>
          </a:p>
        </p:txBody>
      </p:sp>
      <p:sp>
        <p:nvSpPr>
          <p:cNvPr id="84" name="Google Shape;84;p21"/>
          <p:cNvSpPr txBox="1">
            <a:spLocks noGrp="1"/>
          </p:cNvSpPr>
          <p:nvPr>
            <p:ph type="sldNum" idx="12"/>
          </p:nvPr>
        </p:nvSpPr>
        <p:spPr>
          <a:xfrm>
            <a:off x="4497697" y="4929188"/>
            <a:ext cx="147452" cy="214313"/>
          </a:xfrm>
          <a:prstGeom prst="rect">
            <a:avLst/>
          </a:prstGeom>
          <a:noFill/>
          <a:ln>
            <a:noFill/>
          </a:ln>
        </p:spPr>
        <p:txBody>
          <a:bodyPr spcFirstLastPara="1" wrap="square" lIns="19050" tIns="19050" rIns="19050" bIns="19050" anchor="b" anchorCtr="0">
            <a:spAutoFit/>
          </a:bodyPr>
          <a:lstStyle>
            <a:lvl1pPr marL="0" lvl="0" indent="0" algn="ctr">
              <a:lnSpc>
                <a:spcPct val="100000"/>
              </a:lnSpc>
              <a:spcBef>
                <a:spcPts val="0"/>
              </a:spcBef>
              <a:spcAft>
                <a:spcPts val="0"/>
              </a:spcAft>
              <a:buClr>
                <a:srgbClr val="3E231A"/>
              </a:buClr>
              <a:buSzPts val="900"/>
              <a:buFont typeface="Jim Nightshade"/>
              <a:buNone/>
              <a:defRPr sz="900"/>
            </a:lvl1pPr>
            <a:lvl2pPr marL="0" lvl="1" indent="0" algn="ctr">
              <a:lnSpc>
                <a:spcPct val="100000"/>
              </a:lnSpc>
              <a:spcBef>
                <a:spcPts val="0"/>
              </a:spcBef>
              <a:spcAft>
                <a:spcPts val="0"/>
              </a:spcAft>
              <a:buClr>
                <a:srgbClr val="3E231A"/>
              </a:buClr>
              <a:buSzPts val="900"/>
              <a:buFont typeface="Jim Nightshade"/>
              <a:buNone/>
              <a:defRPr sz="900"/>
            </a:lvl2pPr>
            <a:lvl3pPr marL="0" lvl="2" indent="0" algn="ctr">
              <a:lnSpc>
                <a:spcPct val="100000"/>
              </a:lnSpc>
              <a:spcBef>
                <a:spcPts val="0"/>
              </a:spcBef>
              <a:spcAft>
                <a:spcPts val="0"/>
              </a:spcAft>
              <a:buClr>
                <a:srgbClr val="3E231A"/>
              </a:buClr>
              <a:buSzPts val="900"/>
              <a:buFont typeface="Jim Nightshade"/>
              <a:buNone/>
              <a:defRPr sz="900"/>
            </a:lvl3pPr>
            <a:lvl4pPr marL="0" lvl="3" indent="0" algn="ctr">
              <a:lnSpc>
                <a:spcPct val="100000"/>
              </a:lnSpc>
              <a:spcBef>
                <a:spcPts val="0"/>
              </a:spcBef>
              <a:spcAft>
                <a:spcPts val="0"/>
              </a:spcAft>
              <a:buClr>
                <a:srgbClr val="3E231A"/>
              </a:buClr>
              <a:buSzPts val="900"/>
              <a:buFont typeface="Jim Nightshade"/>
              <a:buNone/>
              <a:defRPr sz="900"/>
            </a:lvl4pPr>
            <a:lvl5pPr marL="0" lvl="4" indent="0" algn="ctr">
              <a:lnSpc>
                <a:spcPct val="100000"/>
              </a:lnSpc>
              <a:spcBef>
                <a:spcPts val="0"/>
              </a:spcBef>
              <a:spcAft>
                <a:spcPts val="0"/>
              </a:spcAft>
              <a:buClr>
                <a:srgbClr val="3E231A"/>
              </a:buClr>
              <a:buSzPts val="900"/>
              <a:buFont typeface="Jim Nightshade"/>
              <a:buNone/>
              <a:defRPr sz="900"/>
            </a:lvl5pPr>
            <a:lvl6pPr marL="0" lvl="5" indent="0" algn="ctr">
              <a:lnSpc>
                <a:spcPct val="100000"/>
              </a:lnSpc>
              <a:spcBef>
                <a:spcPts val="0"/>
              </a:spcBef>
              <a:spcAft>
                <a:spcPts val="0"/>
              </a:spcAft>
              <a:buClr>
                <a:srgbClr val="3E231A"/>
              </a:buClr>
              <a:buSzPts val="900"/>
              <a:buFont typeface="Jim Nightshade"/>
              <a:buNone/>
              <a:defRPr sz="900"/>
            </a:lvl6pPr>
            <a:lvl7pPr marL="0" lvl="6" indent="0" algn="ctr">
              <a:lnSpc>
                <a:spcPct val="100000"/>
              </a:lnSpc>
              <a:spcBef>
                <a:spcPts val="0"/>
              </a:spcBef>
              <a:spcAft>
                <a:spcPts val="0"/>
              </a:spcAft>
              <a:buClr>
                <a:srgbClr val="3E231A"/>
              </a:buClr>
              <a:buSzPts val="900"/>
              <a:buFont typeface="Jim Nightshade"/>
              <a:buNone/>
              <a:defRPr sz="900"/>
            </a:lvl7pPr>
            <a:lvl8pPr marL="0" lvl="7" indent="0" algn="ctr">
              <a:lnSpc>
                <a:spcPct val="100000"/>
              </a:lnSpc>
              <a:spcBef>
                <a:spcPts val="0"/>
              </a:spcBef>
              <a:spcAft>
                <a:spcPts val="0"/>
              </a:spcAft>
              <a:buClr>
                <a:srgbClr val="3E231A"/>
              </a:buClr>
              <a:buSzPts val="900"/>
              <a:buFont typeface="Jim Nightshade"/>
              <a:buNone/>
              <a:defRPr sz="900"/>
            </a:lvl8pPr>
            <a:lvl9pPr marL="0" lvl="8" indent="0" algn="ctr">
              <a:lnSpc>
                <a:spcPct val="100000"/>
              </a:lnSpc>
              <a:spcBef>
                <a:spcPts val="0"/>
              </a:spcBef>
              <a:spcAft>
                <a:spcPts val="0"/>
              </a:spcAft>
              <a:buClr>
                <a:srgbClr val="3E231A"/>
              </a:buClr>
              <a:buSzPts val="900"/>
              <a:buFont typeface="Jim Nightshade"/>
              <a:buNone/>
              <a:defRPr sz="9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85"/>
        <p:cNvGrpSpPr/>
        <p:nvPr/>
      </p:nvGrpSpPr>
      <p:grpSpPr>
        <a:xfrm>
          <a:off x="0" y="0"/>
          <a:ext cx="0" cy="0"/>
          <a:chOff x="0" y="0"/>
          <a:chExt cx="0" cy="0"/>
        </a:xfrm>
      </p:grpSpPr>
      <p:sp>
        <p:nvSpPr>
          <p:cNvPr id="86" name="Google Shape;86;p22"/>
          <p:cNvSpPr txBox="1">
            <a:spLocks noGrp="1"/>
          </p:cNvSpPr>
          <p:nvPr>
            <p:ph type="body" idx="1"/>
          </p:nvPr>
        </p:nvSpPr>
        <p:spPr>
          <a:xfrm>
            <a:off x="890588" y="619125"/>
            <a:ext cx="7358062" cy="3905250"/>
          </a:xfrm>
          <a:prstGeom prst="rect">
            <a:avLst/>
          </a:prstGeom>
          <a:noFill/>
          <a:ln>
            <a:noFill/>
          </a:ln>
        </p:spPr>
        <p:txBody>
          <a:bodyPr spcFirstLastPara="1" wrap="square" lIns="19050" tIns="19050" rIns="19050" bIns="19050" anchor="ctr" anchorCtr="0">
            <a:normAutofit/>
          </a:bodyPr>
          <a:lstStyle>
            <a:lvl1pPr marL="457200" lvl="0" indent="-241300" algn="l">
              <a:lnSpc>
                <a:spcPct val="100000"/>
              </a:lnSpc>
              <a:spcBef>
                <a:spcPts val="1600"/>
              </a:spcBef>
              <a:spcAft>
                <a:spcPts val="0"/>
              </a:spcAft>
              <a:buClr>
                <a:srgbClr val="3E231A"/>
              </a:buClr>
              <a:buSzPts val="200"/>
              <a:buChar char="•"/>
              <a:defRPr/>
            </a:lvl1pPr>
            <a:lvl2pPr marL="914400" lvl="1" indent="-241300" algn="l">
              <a:lnSpc>
                <a:spcPct val="100000"/>
              </a:lnSpc>
              <a:spcBef>
                <a:spcPts val="1600"/>
              </a:spcBef>
              <a:spcAft>
                <a:spcPts val="0"/>
              </a:spcAft>
              <a:buClr>
                <a:srgbClr val="3E231A"/>
              </a:buClr>
              <a:buSzPts val="200"/>
              <a:buChar char="•"/>
              <a:defRPr/>
            </a:lvl2pPr>
            <a:lvl3pPr marL="1371600" lvl="2" indent="-241300" algn="l">
              <a:lnSpc>
                <a:spcPct val="100000"/>
              </a:lnSpc>
              <a:spcBef>
                <a:spcPts val="1600"/>
              </a:spcBef>
              <a:spcAft>
                <a:spcPts val="0"/>
              </a:spcAft>
              <a:buClr>
                <a:srgbClr val="3E231A"/>
              </a:buClr>
              <a:buSzPts val="200"/>
              <a:buChar char="•"/>
              <a:defRPr/>
            </a:lvl3pPr>
            <a:lvl4pPr marL="1828800" lvl="3" indent="-241300" algn="l">
              <a:lnSpc>
                <a:spcPct val="100000"/>
              </a:lnSpc>
              <a:spcBef>
                <a:spcPts val="1600"/>
              </a:spcBef>
              <a:spcAft>
                <a:spcPts val="0"/>
              </a:spcAft>
              <a:buClr>
                <a:srgbClr val="3E231A"/>
              </a:buClr>
              <a:buSzPts val="200"/>
              <a:buChar char="•"/>
              <a:defRPr/>
            </a:lvl4pPr>
            <a:lvl5pPr marL="2286000" lvl="4" indent="-241300" algn="l">
              <a:lnSpc>
                <a:spcPct val="100000"/>
              </a:lnSpc>
              <a:spcBef>
                <a:spcPts val="1600"/>
              </a:spcBef>
              <a:spcAft>
                <a:spcPts val="0"/>
              </a:spcAft>
              <a:buClr>
                <a:srgbClr val="3E231A"/>
              </a:buClr>
              <a:buSzPts val="200"/>
              <a:buChar char="•"/>
              <a:defRPr/>
            </a:lvl5pPr>
            <a:lvl6pPr marL="2743200" lvl="5" indent="-241300" algn="l">
              <a:lnSpc>
                <a:spcPct val="100000"/>
              </a:lnSpc>
              <a:spcBef>
                <a:spcPts val="1600"/>
              </a:spcBef>
              <a:spcAft>
                <a:spcPts val="0"/>
              </a:spcAft>
              <a:buClr>
                <a:srgbClr val="3E231A"/>
              </a:buClr>
              <a:buSzPts val="200"/>
              <a:buChar char="•"/>
              <a:defRPr/>
            </a:lvl6pPr>
            <a:lvl7pPr marL="3200400" lvl="6" indent="-241300" algn="l">
              <a:lnSpc>
                <a:spcPct val="100000"/>
              </a:lnSpc>
              <a:spcBef>
                <a:spcPts val="1600"/>
              </a:spcBef>
              <a:spcAft>
                <a:spcPts val="0"/>
              </a:spcAft>
              <a:buClr>
                <a:srgbClr val="3E231A"/>
              </a:buClr>
              <a:buSzPts val="200"/>
              <a:buChar char="•"/>
              <a:defRPr/>
            </a:lvl7pPr>
            <a:lvl8pPr marL="3657600" lvl="7" indent="-241300" algn="l">
              <a:lnSpc>
                <a:spcPct val="100000"/>
              </a:lnSpc>
              <a:spcBef>
                <a:spcPts val="1600"/>
              </a:spcBef>
              <a:spcAft>
                <a:spcPts val="0"/>
              </a:spcAft>
              <a:buClr>
                <a:srgbClr val="3E231A"/>
              </a:buClr>
              <a:buSzPts val="200"/>
              <a:buChar char="•"/>
              <a:defRPr/>
            </a:lvl8pPr>
            <a:lvl9pPr marL="4114800" lvl="8" indent="-241300" algn="l">
              <a:lnSpc>
                <a:spcPct val="100000"/>
              </a:lnSpc>
              <a:spcBef>
                <a:spcPts val="1600"/>
              </a:spcBef>
              <a:spcAft>
                <a:spcPts val="0"/>
              </a:spcAft>
              <a:buClr>
                <a:srgbClr val="3E231A"/>
              </a:buClr>
              <a:buSzPts val="200"/>
              <a:buChar char="•"/>
              <a:defRPr/>
            </a:lvl9pPr>
          </a:lstStyle>
          <a:p>
            <a:endParaRPr/>
          </a:p>
        </p:txBody>
      </p:sp>
      <p:sp>
        <p:nvSpPr>
          <p:cNvPr id="87" name="Google Shape;87;p22"/>
          <p:cNvSpPr txBox="1">
            <a:spLocks noGrp="1"/>
          </p:cNvSpPr>
          <p:nvPr>
            <p:ph type="sldNum" idx="12"/>
          </p:nvPr>
        </p:nvSpPr>
        <p:spPr>
          <a:xfrm>
            <a:off x="4497697" y="4929188"/>
            <a:ext cx="147452" cy="214313"/>
          </a:xfrm>
          <a:prstGeom prst="rect">
            <a:avLst/>
          </a:prstGeom>
          <a:noFill/>
          <a:ln>
            <a:noFill/>
          </a:ln>
        </p:spPr>
        <p:txBody>
          <a:bodyPr spcFirstLastPara="1" wrap="square" lIns="19050" tIns="19050" rIns="19050" bIns="19050" anchor="b" anchorCtr="0">
            <a:spAutoFit/>
          </a:bodyPr>
          <a:lstStyle>
            <a:lvl1pPr marL="0" lvl="0" indent="0" algn="ctr">
              <a:lnSpc>
                <a:spcPct val="100000"/>
              </a:lnSpc>
              <a:spcBef>
                <a:spcPts val="0"/>
              </a:spcBef>
              <a:spcAft>
                <a:spcPts val="0"/>
              </a:spcAft>
              <a:buClr>
                <a:srgbClr val="3E231A"/>
              </a:buClr>
              <a:buSzPts val="900"/>
              <a:buFont typeface="Jim Nightshade"/>
              <a:buNone/>
              <a:defRPr sz="900"/>
            </a:lvl1pPr>
            <a:lvl2pPr marL="0" lvl="1" indent="0" algn="ctr">
              <a:lnSpc>
                <a:spcPct val="100000"/>
              </a:lnSpc>
              <a:spcBef>
                <a:spcPts val="0"/>
              </a:spcBef>
              <a:spcAft>
                <a:spcPts val="0"/>
              </a:spcAft>
              <a:buClr>
                <a:srgbClr val="3E231A"/>
              </a:buClr>
              <a:buSzPts val="900"/>
              <a:buFont typeface="Jim Nightshade"/>
              <a:buNone/>
              <a:defRPr sz="900"/>
            </a:lvl2pPr>
            <a:lvl3pPr marL="0" lvl="2" indent="0" algn="ctr">
              <a:lnSpc>
                <a:spcPct val="100000"/>
              </a:lnSpc>
              <a:spcBef>
                <a:spcPts val="0"/>
              </a:spcBef>
              <a:spcAft>
                <a:spcPts val="0"/>
              </a:spcAft>
              <a:buClr>
                <a:srgbClr val="3E231A"/>
              </a:buClr>
              <a:buSzPts val="900"/>
              <a:buFont typeface="Jim Nightshade"/>
              <a:buNone/>
              <a:defRPr sz="900"/>
            </a:lvl3pPr>
            <a:lvl4pPr marL="0" lvl="3" indent="0" algn="ctr">
              <a:lnSpc>
                <a:spcPct val="100000"/>
              </a:lnSpc>
              <a:spcBef>
                <a:spcPts val="0"/>
              </a:spcBef>
              <a:spcAft>
                <a:spcPts val="0"/>
              </a:spcAft>
              <a:buClr>
                <a:srgbClr val="3E231A"/>
              </a:buClr>
              <a:buSzPts val="900"/>
              <a:buFont typeface="Jim Nightshade"/>
              <a:buNone/>
              <a:defRPr sz="900"/>
            </a:lvl4pPr>
            <a:lvl5pPr marL="0" lvl="4" indent="0" algn="ctr">
              <a:lnSpc>
                <a:spcPct val="100000"/>
              </a:lnSpc>
              <a:spcBef>
                <a:spcPts val="0"/>
              </a:spcBef>
              <a:spcAft>
                <a:spcPts val="0"/>
              </a:spcAft>
              <a:buClr>
                <a:srgbClr val="3E231A"/>
              </a:buClr>
              <a:buSzPts val="900"/>
              <a:buFont typeface="Jim Nightshade"/>
              <a:buNone/>
              <a:defRPr sz="900"/>
            </a:lvl5pPr>
            <a:lvl6pPr marL="0" lvl="5" indent="0" algn="ctr">
              <a:lnSpc>
                <a:spcPct val="100000"/>
              </a:lnSpc>
              <a:spcBef>
                <a:spcPts val="0"/>
              </a:spcBef>
              <a:spcAft>
                <a:spcPts val="0"/>
              </a:spcAft>
              <a:buClr>
                <a:srgbClr val="3E231A"/>
              </a:buClr>
              <a:buSzPts val="900"/>
              <a:buFont typeface="Jim Nightshade"/>
              <a:buNone/>
              <a:defRPr sz="900"/>
            </a:lvl6pPr>
            <a:lvl7pPr marL="0" lvl="6" indent="0" algn="ctr">
              <a:lnSpc>
                <a:spcPct val="100000"/>
              </a:lnSpc>
              <a:spcBef>
                <a:spcPts val="0"/>
              </a:spcBef>
              <a:spcAft>
                <a:spcPts val="0"/>
              </a:spcAft>
              <a:buClr>
                <a:srgbClr val="3E231A"/>
              </a:buClr>
              <a:buSzPts val="900"/>
              <a:buFont typeface="Jim Nightshade"/>
              <a:buNone/>
              <a:defRPr sz="900"/>
            </a:lvl7pPr>
            <a:lvl8pPr marL="0" lvl="7" indent="0" algn="ctr">
              <a:lnSpc>
                <a:spcPct val="100000"/>
              </a:lnSpc>
              <a:spcBef>
                <a:spcPts val="0"/>
              </a:spcBef>
              <a:spcAft>
                <a:spcPts val="0"/>
              </a:spcAft>
              <a:buClr>
                <a:srgbClr val="3E231A"/>
              </a:buClr>
              <a:buSzPts val="900"/>
              <a:buFont typeface="Jim Nightshade"/>
              <a:buNone/>
              <a:defRPr sz="900"/>
            </a:lvl8pPr>
            <a:lvl9pPr marL="0" lvl="8" indent="0" algn="ctr">
              <a:lnSpc>
                <a:spcPct val="100000"/>
              </a:lnSpc>
              <a:spcBef>
                <a:spcPts val="0"/>
              </a:spcBef>
              <a:spcAft>
                <a:spcPts val="0"/>
              </a:spcAft>
              <a:buClr>
                <a:srgbClr val="3E231A"/>
              </a:buClr>
              <a:buSzPts val="900"/>
              <a:buFont typeface="Jim Nightshade"/>
              <a:buNone/>
              <a:defRPr sz="9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88"/>
        <p:cNvGrpSpPr/>
        <p:nvPr/>
      </p:nvGrpSpPr>
      <p:grpSpPr>
        <a:xfrm>
          <a:off x="0" y="0"/>
          <a:ext cx="0" cy="0"/>
          <a:chOff x="0" y="0"/>
          <a:chExt cx="0" cy="0"/>
        </a:xfrm>
      </p:grpSpPr>
      <p:sp>
        <p:nvSpPr>
          <p:cNvPr id="89" name="Google Shape;89;p23"/>
          <p:cNvSpPr>
            <a:spLocks noGrp="1"/>
          </p:cNvSpPr>
          <p:nvPr>
            <p:ph type="pic" idx="2"/>
          </p:nvPr>
        </p:nvSpPr>
        <p:spPr>
          <a:xfrm>
            <a:off x="5057775" y="-276225"/>
            <a:ext cx="3623403" cy="2390775"/>
          </a:xfrm>
          <a:prstGeom prst="rect">
            <a:avLst/>
          </a:prstGeom>
          <a:noFill/>
          <a:ln>
            <a:noFill/>
          </a:ln>
        </p:spPr>
      </p:sp>
      <p:sp>
        <p:nvSpPr>
          <p:cNvPr id="90" name="Google Shape;90;p23"/>
          <p:cNvSpPr>
            <a:spLocks noGrp="1"/>
          </p:cNvSpPr>
          <p:nvPr>
            <p:ph type="pic" idx="3"/>
          </p:nvPr>
        </p:nvSpPr>
        <p:spPr>
          <a:xfrm>
            <a:off x="4916841" y="1643070"/>
            <a:ext cx="3741685" cy="5682276"/>
          </a:xfrm>
          <a:prstGeom prst="rect">
            <a:avLst/>
          </a:prstGeom>
          <a:noFill/>
          <a:ln>
            <a:noFill/>
          </a:ln>
        </p:spPr>
      </p:sp>
      <p:sp>
        <p:nvSpPr>
          <p:cNvPr id="91" name="Google Shape;91;p23"/>
          <p:cNvSpPr>
            <a:spLocks noGrp="1"/>
          </p:cNvSpPr>
          <p:nvPr>
            <p:ph type="pic" idx="4"/>
          </p:nvPr>
        </p:nvSpPr>
        <p:spPr>
          <a:xfrm>
            <a:off x="-52387" y="-9525"/>
            <a:ext cx="6491431" cy="4869367"/>
          </a:xfrm>
          <a:prstGeom prst="rect">
            <a:avLst/>
          </a:prstGeom>
          <a:noFill/>
          <a:ln>
            <a:noFill/>
          </a:ln>
        </p:spPr>
      </p:sp>
      <p:sp>
        <p:nvSpPr>
          <p:cNvPr id="92" name="Google Shape;92;p23"/>
          <p:cNvSpPr txBox="1">
            <a:spLocks noGrp="1"/>
          </p:cNvSpPr>
          <p:nvPr>
            <p:ph type="sldNum" idx="12"/>
          </p:nvPr>
        </p:nvSpPr>
        <p:spPr>
          <a:xfrm>
            <a:off x="4497697" y="4929188"/>
            <a:ext cx="147452" cy="214313"/>
          </a:xfrm>
          <a:prstGeom prst="rect">
            <a:avLst/>
          </a:prstGeom>
          <a:noFill/>
          <a:ln>
            <a:noFill/>
          </a:ln>
        </p:spPr>
        <p:txBody>
          <a:bodyPr spcFirstLastPara="1" wrap="square" lIns="19050" tIns="19050" rIns="19050" bIns="19050" anchor="b" anchorCtr="0">
            <a:spAutoFit/>
          </a:bodyPr>
          <a:lstStyle>
            <a:lvl1pPr marL="0" lvl="0" indent="0" algn="ctr">
              <a:lnSpc>
                <a:spcPct val="100000"/>
              </a:lnSpc>
              <a:spcBef>
                <a:spcPts val="0"/>
              </a:spcBef>
              <a:spcAft>
                <a:spcPts val="0"/>
              </a:spcAft>
              <a:buClr>
                <a:srgbClr val="3E231A"/>
              </a:buClr>
              <a:buSzPts val="900"/>
              <a:buFont typeface="Jim Nightshade"/>
              <a:buNone/>
              <a:defRPr sz="900"/>
            </a:lvl1pPr>
            <a:lvl2pPr marL="0" lvl="1" indent="0" algn="ctr">
              <a:lnSpc>
                <a:spcPct val="100000"/>
              </a:lnSpc>
              <a:spcBef>
                <a:spcPts val="0"/>
              </a:spcBef>
              <a:spcAft>
                <a:spcPts val="0"/>
              </a:spcAft>
              <a:buClr>
                <a:srgbClr val="3E231A"/>
              </a:buClr>
              <a:buSzPts val="900"/>
              <a:buFont typeface="Jim Nightshade"/>
              <a:buNone/>
              <a:defRPr sz="900"/>
            </a:lvl2pPr>
            <a:lvl3pPr marL="0" lvl="2" indent="0" algn="ctr">
              <a:lnSpc>
                <a:spcPct val="100000"/>
              </a:lnSpc>
              <a:spcBef>
                <a:spcPts val="0"/>
              </a:spcBef>
              <a:spcAft>
                <a:spcPts val="0"/>
              </a:spcAft>
              <a:buClr>
                <a:srgbClr val="3E231A"/>
              </a:buClr>
              <a:buSzPts val="900"/>
              <a:buFont typeface="Jim Nightshade"/>
              <a:buNone/>
              <a:defRPr sz="900"/>
            </a:lvl3pPr>
            <a:lvl4pPr marL="0" lvl="3" indent="0" algn="ctr">
              <a:lnSpc>
                <a:spcPct val="100000"/>
              </a:lnSpc>
              <a:spcBef>
                <a:spcPts val="0"/>
              </a:spcBef>
              <a:spcAft>
                <a:spcPts val="0"/>
              </a:spcAft>
              <a:buClr>
                <a:srgbClr val="3E231A"/>
              </a:buClr>
              <a:buSzPts val="900"/>
              <a:buFont typeface="Jim Nightshade"/>
              <a:buNone/>
              <a:defRPr sz="900"/>
            </a:lvl4pPr>
            <a:lvl5pPr marL="0" lvl="4" indent="0" algn="ctr">
              <a:lnSpc>
                <a:spcPct val="100000"/>
              </a:lnSpc>
              <a:spcBef>
                <a:spcPts val="0"/>
              </a:spcBef>
              <a:spcAft>
                <a:spcPts val="0"/>
              </a:spcAft>
              <a:buClr>
                <a:srgbClr val="3E231A"/>
              </a:buClr>
              <a:buSzPts val="900"/>
              <a:buFont typeface="Jim Nightshade"/>
              <a:buNone/>
              <a:defRPr sz="900"/>
            </a:lvl5pPr>
            <a:lvl6pPr marL="0" lvl="5" indent="0" algn="ctr">
              <a:lnSpc>
                <a:spcPct val="100000"/>
              </a:lnSpc>
              <a:spcBef>
                <a:spcPts val="0"/>
              </a:spcBef>
              <a:spcAft>
                <a:spcPts val="0"/>
              </a:spcAft>
              <a:buClr>
                <a:srgbClr val="3E231A"/>
              </a:buClr>
              <a:buSzPts val="900"/>
              <a:buFont typeface="Jim Nightshade"/>
              <a:buNone/>
              <a:defRPr sz="900"/>
            </a:lvl6pPr>
            <a:lvl7pPr marL="0" lvl="6" indent="0" algn="ctr">
              <a:lnSpc>
                <a:spcPct val="100000"/>
              </a:lnSpc>
              <a:spcBef>
                <a:spcPts val="0"/>
              </a:spcBef>
              <a:spcAft>
                <a:spcPts val="0"/>
              </a:spcAft>
              <a:buClr>
                <a:srgbClr val="3E231A"/>
              </a:buClr>
              <a:buSzPts val="900"/>
              <a:buFont typeface="Jim Nightshade"/>
              <a:buNone/>
              <a:defRPr sz="900"/>
            </a:lvl7pPr>
            <a:lvl8pPr marL="0" lvl="7" indent="0" algn="ctr">
              <a:lnSpc>
                <a:spcPct val="100000"/>
              </a:lnSpc>
              <a:spcBef>
                <a:spcPts val="0"/>
              </a:spcBef>
              <a:spcAft>
                <a:spcPts val="0"/>
              </a:spcAft>
              <a:buClr>
                <a:srgbClr val="3E231A"/>
              </a:buClr>
              <a:buSzPts val="900"/>
              <a:buFont typeface="Jim Nightshade"/>
              <a:buNone/>
              <a:defRPr sz="900"/>
            </a:lvl8pPr>
            <a:lvl9pPr marL="0" lvl="8" indent="0" algn="ctr">
              <a:lnSpc>
                <a:spcPct val="100000"/>
              </a:lnSpc>
              <a:spcBef>
                <a:spcPts val="0"/>
              </a:spcBef>
              <a:spcAft>
                <a:spcPts val="0"/>
              </a:spcAft>
              <a:buClr>
                <a:srgbClr val="3E231A"/>
              </a:buClr>
              <a:buSzPts val="900"/>
              <a:buFont typeface="Jim Nightshade"/>
              <a:buNone/>
              <a:defRPr sz="9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3"/>
        <p:cNvGrpSpPr/>
        <p:nvPr/>
      </p:nvGrpSpPr>
      <p:grpSpPr>
        <a:xfrm>
          <a:off x="0" y="0"/>
          <a:ext cx="0" cy="0"/>
          <a:chOff x="0" y="0"/>
          <a:chExt cx="0" cy="0"/>
        </a:xfrm>
      </p:grpSpPr>
      <p:sp>
        <p:nvSpPr>
          <p:cNvPr id="94" name="Google Shape;94;p24"/>
          <p:cNvSpPr txBox="1">
            <a:spLocks noGrp="1"/>
          </p:cNvSpPr>
          <p:nvPr>
            <p:ph type="body" idx="1"/>
          </p:nvPr>
        </p:nvSpPr>
        <p:spPr>
          <a:xfrm>
            <a:off x="890588" y="2266950"/>
            <a:ext cx="7358062" cy="419100"/>
          </a:xfrm>
          <a:prstGeom prst="rect">
            <a:avLst/>
          </a:prstGeom>
          <a:noFill/>
          <a:ln>
            <a:noFill/>
          </a:ln>
        </p:spPr>
        <p:txBody>
          <a:bodyPr spcFirstLastPara="1" wrap="square" lIns="19050" tIns="19050" rIns="19050" bIns="19050" anchor="ctr" anchorCtr="0">
            <a:normAutofit/>
          </a:bodyPr>
          <a:lstStyle>
            <a:lvl1pPr marL="457200" lvl="0" indent="-228600" algn="ctr">
              <a:lnSpc>
                <a:spcPct val="100000"/>
              </a:lnSpc>
              <a:spcBef>
                <a:spcPts val="0"/>
              </a:spcBef>
              <a:spcAft>
                <a:spcPts val="0"/>
              </a:spcAft>
              <a:buClr>
                <a:srgbClr val="3E231A"/>
              </a:buClr>
              <a:buSzPts val="700"/>
              <a:buNone/>
              <a:defRPr/>
            </a:lvl1pPr>
            <a:lvl2pPr marL="914400" lvl="1" indent="-241300" algn="ctr">
              <a:lnSpc>
                <a:spcPct val="100000"/>
              </a:lnSpc>
              <a:spcBef>
                <a:spcPts val="0"/>
              </a:spcBef>
              <a:spcAft>
                <a:spcPts val="0"/>
              </a:spcAft>
              <a:buClr>
                <a:srgbClr val="3E231A"/>
              </a:buClr>
              <a:buSzPts val="200"/>
              <a:buChar char="•"/>
              <a:defRPr/>
            </a:lvl2pPr>
            <a:lvl3pPr marL="1371600" lvl="2" indent="-241300" algn="ctr">
              <a:lnSpc>
                <a:spcPct val="100000"/>
              </a:lnSpc>
              <a:spcBef>
                <a:spcPts val="0"/>
              </a:spcBef>
              <a:spcAft>
                <a:spcPts val="0"/>
              </a:spcAft>
              <a:buClr>
                <a:srgbClr val="3E231A"/>
              </a:buClr>
              <a:buSzPts val="200"/>
              <a:buChar char="•"/>
              <a:defRPr/>
            </a:lvl3pPr>
            <a:lvl4pPr marL="1828800" lvl="3" indent="-241300" algn="ctr">
              <a:lnSpc>
                <a:spcPct val="100000"/>
              </a:lnSpc>
              <a:spcBef>
                <a:spcPts val="0"/>
              </a:spcBef>
              <a:spcAft>
                <a:spcPts val="0"/>
              </a:spcAft>
              <a:buClr>
                <a:srgbClr val="3E231A"/>
              </a:buClr>
              <a:buSzPts val="200"/>
              <a:buChar char="•"/>
              <a:defRPr/>
            </a:lvl4pPr>
            <a:lvl5pPr marL="2286000" lvl="4" indent="-241300" algn="ctr">
              <a:lnSpc>
                <a:spcPct val="100000"/>
              </a:lnSpc>
              <a:spcBef>
                <a:spcPts val="0"/>
              </a:spcBef>
              <a:spcAft>
                <a:spcPts val="0"/>
              </a:spcAft>
              <a:buClr>
                <a:srgbClr val="3E231A"/>
              </a:buClr>
              <a:buSzPts val="200"/>
              <a:buChar char="•"/>
              <a:defRPr/>
            </a:lvl5pPr>
            <a:lvl6pPr marL="2743200" lvl="5" indent="-241300" algn="l">
              <a:lnSpc>
                <a:spcPct val="100000"/>
              </a:lnSpc>
              <a:spcBef>
                <a:spcPts val="1600"/>
              </a:spcBef>
              <a:spcAft>
                <a:spcPts val="0"/>
              </a:spcAft>
              <a:buClr>
                <a:srgbClr val="3E231A"/>
              </a:buClr>
              <a:buSzPts val="200"/>
              <a:buChar char="•"/>
              <a:defRPr/>
            </a:lvl6pPr>
            <a:lvl7pPr marL="3200400" lvl="6" indent="-241300" algn="l">
              <a:lnSpc>
                <a:spcPct val="100000"/>
              </a:lnSpc>
              <a:spcBef>
                <a:spcPts val="1600"/>
              </a:spcBef>
              <a:spcAft>
                <a:spcPts val="0"/>
              </a:spcAft>
              <a:buClr>
                <a:srgbClr val="3E231A"/>
              </a:buClr>
              <a:buSzPts val="200"/>
              <a:buChar char="•"/>
              <a:defRPr/>
            </a:lvl7pPr>
            <a:lvl8pPr marL="3657600" lvl="7" indent="-241300" algn="l">
              <a:lnSpc>
                <a:spcPct val="100000"/>
              </a:lnSpc>
              <a:spcBef>
                <a:spcPts val="1600"/>
              </a:spcBef>
              <a:spcAft>
                <a:spcPts val="0"/>
              </a:spcAft>
              <a:buClr>
                <a:srgbClr val="3E231A"/>
              </a:buClr>
              <a:buSzPts val="200"/>
              <a:buChar char="•"/>
              <a:defRPr/>
            </a:lvl8pPr>
            <a:lvl9pPr marL="4114800" lvl="8" indent="-241300" algn="l">
              <a:lnSpc>
                <a:spcPct val="100000"/>
              </a:lnSpc>
              <a:spcBef>
                <a:spcPts val="1600"/>
              </a:spcBef>
              <a:spcAft>
                <a:spcPts val="0"/>
              </a:spcAft>
              <a:buClr>
                <a:srgbClr val="3E231A"/>
              </a:buClr>
              <a:buSzPts val="200"/>
              <a:buChar char="•"/>
              <a:defRPr/>
            </a:lvl9pPr>
          </a:lstStyle>
          <a:p>
            <a:endParaRPr/>
          </a:p>
        </p:txBody>
      </p:sp>
      <p:sp>
        <p:nvSpPr>
          <p:cNvPr id="95" name="Google Shape;95;p24"/>
          <p:cNvSpPr txBox="1">
            <a:spLocks noGrp="1"/>
          </p:cNvSpPr>
          <p:nvPr>
            <p:ph type="body" idx="2"/>
          </p:nvPr>
        </p:nvSpPr>
        <p:spPr>
          <a:xfrm>
            <a:off x="890588" y="3357563"/>
            <a:ext cx="7358062" cy="319088"/>
          </a:xfrm>
          <a:prstGeom prst="rect">
            <a:avLst/>
          </a:prstGeom>
          <a:noFill/>
          <a:ln>
            <a:noFill/>
          </a:ln>
        </p:spPr>
        <p:txBody>
          <a:bodyPr spcFirstLastPara="1" wrap="square" lIns="19050" tIns="19050" rIns="19050" bIns="19050" anchor="t" anchorCtr="0">
            <a:normAutofit/>
          </a:bodyPr>
          <a:lstStyle>
            <a:lvl1pPr marL="457200" lvl="0" indent="-241300" algn="l">
              <a:lnSpc>
                <a:spcPct val="100000"/>
              </a:lnSpc>
              <a:spcBef>
                <a:spcPts val="1600"/>
              </a:spcBef>
              <a:spcAft>
                <a:spcPts val="0"/>
              </a:spcAft>
              <a:buClr>
                <a:srgbClr val="3E231A"/>
              </a:buClr>
              <a:buSzPts val="200"/>
              <a:buChar char="•"/>
              <a:defRPr/>
            </a:lvl1pPr>
            <a:lvl2pPr marL="914400" lvl="1" indent="-241300" algn="l">
              <a:lnSpc>
                <a:spcPct val="100000"/>
              </a:lnSpc>
              <a:spcBef>
                <a:spcPts val="1600"/>
              </a:spcBef>
              <a:spcAft>
                <a:spcPts val="0"/>
              </a:spcAft>
              <a:buClr>
                <a:srgbClr val="3E231A"/>
              </a:buClr>
              <a:buSzPts val="200"/>
              <a:buChar char="•"/>
              <a:defRPr/>
            </a:lvl2pPr>
            <a:lvl3pPr marL="1371600" lvl="2" indent="-241300" algn="l">
              <a:lnSpc>
                <a:spcPct val="100000"/>
              </a:lnSpc>
              <a:spcBef>
                <a:spcPts val="1600"/>
              </a:spcBef>
              <a:spcAft>
                <a:spcPts val="0"/>
              </a:spcAft>
              <a:buClr>
                <a:srgbClr val="3E231A"/>
              </a:buClr>
              <a:buSzPts val="200"/>
              <a:buChar char="•"/>
              <a:defRPr/>
            </a:lvl3pPr>
            <a:lvl4pPr marL="1828800" lvl="3" indent="-241300" algn="l">
              <a:lnSpc>
                <a:spcPct val="100000"/>
              </a:lnSpc>
              <a:spcBef>
                <a:spcPts val="1600"/>
              </a:spcBef>
              <a:spcAft>
                <a:spcPts val="0"/>
              </a:spcAft>
              <a:buClr>
                <a:srgbClr val="3E231A"/>
              </a:buClr>
              <a:buSzPts val="200"/>
              <a:buChar char="•"/>
              <a:defRPr/>
            </a:lvl4pPr>
            <a:lvl5pPr marL="2286000" lvl="4" indent="-241300" algn="l">
              <a:lnSpc>
                <a:spcPct val="100000"/>
              </a:lnSpc>
              <a:spcBef>
                <a:spcPts val="1600"/>
              </a:spcBef>
              <a:spcAft>
                <a:spcPts val="0"/>
              </a:spcAft>
              <a:buClr>
                <a:srgbClr val="3E231A"/>
              </a:buClr>
              <a:buSzPts val="200"/>
              <a:buChar char="•"/>
              <a:defRPr/>
            </a:lvl5pPr>
            <a:lvl6pPr marL="2743200" lvl="5" indent="-241300" algn="l">
              <a:lnSpc>
                <a:spcPct val="100000"/>
              </a:lnSpc>
              <a:spcBef>
                <a:spcPts val="1600"/>
              </a:spcBef>
              <a:spcAft>
                <a:spcPts val="0"/>
              </a:spcAft>
              <a:buClr>
                <a:srgbClr val="3E231A"/>
              </a:buClr>
              <a:buSzPts val="200"/>
              <a:buChar char="•"/>
              <a:defRPr/>
            </a:lvl6pPr>
            <a:lvl7pPr marL="3200400" lvl="6" indent="-241300" algn="l">
              <a:lnSpc>
                <a:spcPct val="100000"/>
              </a:lnSpc>
              <a:spcBef>
                <a:spcPts val="1600"/>
              </a:spcBef>
              <a:spcAft>
                <a:spcPts val="0"/>
              </a:spcAft>
              <a:buClr>
                <a:srgbClr val="3E231A"/>
              </a:buClr>
              <a:buSzPts val="200"/>
              <a:buChar char="•"/>
              <a:defRPr/>
            </a:lvl7pPr>
            <a:lvl8pPr marL="3657600" lvl="7" indent="-241300" algn="l">
              <a:lnSpc>
                <a:spcPct val="100000"/>
              </a:lnSpc>
              <a:spcBef>
                <a:spcPts val="1600"/>
              </a:spcBef>
              <a:spcAft>
                <a:spcPts val="0"/>
              </a:spcAft>
              <a:buClr>
                <a:srgbClr val="3E231A"/>
              </a:buClr>
              <a:buSzPts val="200"/>
              <a:buChar char="•"/>
              <a:defRPr/>
            </a:lvl8pPr>
            <a:lvl9pPr marL="4114800" lvl="8" indent="-241300" algn="l">
              <a:lnSpc>
                <a:spcPct val="100000"/>
              </a:lnSpc>
              <a:spcBef>
                <a:spcPts val="1600"/>
              </a:spcBef>
              <a:spcAft>
                <a:spcPts val="0"/>
              </a:spcAft>
              <a:buClr>
                <a:srgbClr val="3E231A"/>
              </a:buClr>
              <a:buSzPts val="200"/>
              <a:buChar char="•"/>
              <a:defRPr/>
            </a:lvl9pPr>
          </a:lstStyle>
          <a:p>
            <a:endParaRPr/>
          </a:p>
        </p:txBody>
      </p:sp>
      <p:sp>
        <p:nvSpPr>
          <p:cNvPr id="96" name="Google Shape;96;p24"/>
          <p:cNvSpPr txBox="1">
            <a:spLocks noGrp="1"/>
          </p:cNvSpPr>
          <p:nvPr>
            <p:ph type="sldNum" idx="12"/>
          </p:nvPr>
        </p:nvSpPr>
        <p:spPr>
          <a:xfrm>
            <a:off x="4497697" y="4929188"/>
            <a:ext cx="147452" cy="214313"/>
          </a:xfrm>
          <a:prstGeom prst="rect">
            <a:avLst/>
          </a:prstGeom>
          <a:noFill/>
          <a:ln>
            <a:noFill/>
          </a:ln>
        </p:spPr>
        <p:txBody>
          <a:bodyPr spcFirstLastPara="1" wrap="square" lIns="19050" tIns="19050" rIns="19050" bIns="19050" anchor="b" anchorCtr="0">
            <a:spAutoFit/>
          </a:bodyPr>
          <a:lstStyle>
            <a:lvl1pPr marL="0" lvl="0" indent="0" algn="ctr">
              <a:lnSpc>
                <a:spcPct val="100000"/>
              </a:lnSpc>
              <a:spcBef>
                <a:spcPts val="0"/>
              </a:spcBef>
              <a:spcAft>
                <a:spcPts val="0"/>
              </a:spcAft>
              <a:buClr>
                <a:srgbClr val="3E231A"/>
              </a:buClr>
              <a:buSzPts val="900"/>
              <a:buFont typeface="Jim Nightshade"/>
              <a:buNone/>
              <a:defRPr sz="900"/>
            </a:lvl1pPr>
            <a:lvl2pPr marL="0" lvl="1" indent="0" algn="ctr">
              <a:lnSpc>
                <a:spcPct val="100000"/>
              </a:lnSpc>
              <a:spcBef>
                <a:spcPts val="0"/>
              </a:spcBef>
              <a:spcAft>
                <a:spcPts val="0"/>
              </a:spcAft>
              <a:buClr>
                <a:srgbClr val="3E231A"/>
              </a:buClr>
              <a:buSzPts val="900"/>
              <a:buFont typeface="Jim Nightshade"/>
              <a:buNone/>
              <a:defRPr sz="900"/>
            </a:lvl2pPr>
            <a:lvl3pPr marL="0" lvl="2" indent="0" algn="ctr">
              <a:lnSpc>
                <a:spcPct val="100000"/>
              </a:lnSpc>
              <a:spcBef>
                <a:spcPts val="0"/>
              </a:spcBef>
              <a:spcAft>
                <a:spcPts val="0"/>
              </a:spcAft>
              <a:buClr>
                <a:srgbClr val="3E231A"/>
              </a:buClr>
              <a:buSzPts val="900"/>
              <a:buFont typeface="Jim Nightshade"/>
              <a:buNone/>
              <a:defRPr sz="900"/>
            </a:lvl3pPr>
            <a:lvl4pPr marL="0" lvl="3" indent="0" algn="ctr">
              <a:lnSpc>
                <a:spcPct val="100000"/>
              </a:lnSpc>
              <a:spcBef>
                <a:spcPts val="0"/>
              </a:spcBef>
              <a:spcAft>
                <a:spcPts val="0"/>
              </a:spcAft>
              <a:buClr>
                <a:srgbClr val="3E231A"/>
              </a:buClr>
              <a:buSzPts val="900"/>
              <a:buFont typeface="Jim Nightshade"/>
              <a:buNone/>
              <a:defRPr sz="900"/>
            </a:lvl4pPr>
            <a:lvl5pPr marL="0" lvl="4" indent="0" algn="ctr">
              <a:lnSpc>
                <a:spcPct val="100000"/>
              </a:lnSpc>
              <a:spcBef>
                <a:spcPts val="0"/>
              </a:spcBef>
              <a:spcAft>
                <a:spcPts val="0"/>
              </a:spcAft>
              <a:buClr>
                <a:srgbClr val="3E231A"/>
              </a:buClr>
              <a:buSzPts val="900"/>
              <a:buFont typeface="Jim Nightshade"/>
              <a:buNone/>
              <a:defRPr sz="900"/>
            </a:lvl5pPr>
            <a:lvl6pPr marL="0" lvl="5" indent="0" algn="ctr">
              <a:lnSpc>
                <a:spcPct val="100000"/>
              </a:lnSpc>
              <a:spcBef>
                <a:spcPts val="0"/>
              </a:spcBef>
              <a:spcAft>
                <a:spcPts val="0"/>
              </a:spcAft>
              <a:buClr>
                <a:srgbClr val="3E231A"/>
              </a:buClr>
              <a:buSzPts val="900"/>
              <a:buFont typeface="Jim Nightshade"/>
              <a:buNone/>
              <a:defRPr sz="900"/>
            </a:lvl6pPr>
            <a:lvl7pPr marL="0" lvl="6" indent="0" algn="ctr">
              <a:lnSpc>
                <a:spcPct val="100000"/>
              </a:lnSpc>
              <a:spcBef>
                <a:spcPts val="0"/>
              </a:spcBef>
              <a:spcAft>
                <a:spcPts val="0"/>
              </a:spcAft>
              <a:buClr>
                <a:srgbClr val="3E231A"/>
              </a:buClr>
              <a:buSzPts val="900"/>
              <a:buFont typeface="Jim Nightshade"/>
              <a:buNone/>
              <a:defRPr sz="900"/>
            </a:lvl7pPr>
            <a:lvl8pPr marL="0" lvl="7" indent="0" algn="ctr">
              <a:lnSpc>
                <a:spcPct val="100000"/>
              </a:lnSpc>
              <a:spcBef>
                <a:spcPts val="0"/>
              </a:spcBef>
              <a:spcAft>
                <a:spcPts val="0"/>
              </a:spcAft>
              <a:buClr>
                <a:srgbClr val="3E231A"/>
              </a:buClr>
              <a:buSzPts val="900"/>
              <a:buFont typeface="Jim Nightshade"/>
              <a:buNone/>
              <a:defRPr sz="900"/>
            </a:lvl8pPr>
            <a:lvl9pPr marL="0" lvl="8" indent="0" algn="ctr">
              <a:lnSpc>
                <a:spcPct val="100000"/>
              </a:lnSpc>
              <a:spcBef>
                <a:spcPts val="0"/>
              </a:spcBef>
              <a:spcAft>
                <a:spcPts val="0"/>
              </a:spcAft>
              <a:buClr>
                <a:srgbClr val="3E231A"/>
              </a:buClr>
              <a:buSzPts val="900"/>
              <a:buFont typeface="Jim Nightshade"/>
              <a:buNone/>
              <a:defRPr sz="9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97"/>
        <p:cNvGrpSpPr/>
        <p:nvPr/>
      </p:nvGrpSpPr>
      <p:grpSpPr>
        <a:xfrm>
          <a:off x="0" y="0"/>
          <a:ext cx="0" cy="0"/>
          <a:chOff x="0" y="0"/>
          <a:chExt cx="0" cy="0"/>
        </a:xfrm>
      </p:grpSpPr>
      <p:sp>
        <p:nvSpPr>
          <p:cNvPr id="98" name="Google Shape;98;p25"/>
          <p:cNvSpPr>
            <a:spLocks noGrp="1"/>
          </p:cNvSpPr>
          <p:nvPr>
            <p:ph type="pic" idx="2"/>
          </p:nvPr>
        </p:nvSpPr>
        <p:spPr>
          <a:xfrm>
            <a:off x="0" y="-681037"/>
            <a:ext cx="9144000" cy="6033349"/>
          </a:xfrm>
          <a:prstGeom prst="rect">
            <a:avLst/>
          </a:prstGeom>
          <a:noFill/>
          <a:ln>
            <a:noFill/>
          </a:ln>
        </p:spPr>
      </p:sp>
      <p:sp>
        <p:nvSpPr>
          <p:cNvPr id="99" name="Google Shape;99;p25"/>
          <p:cNvSpPr txBox="1">
            <a:spLocks noGrp="1"/>
          </p:cNvSpPr>
          <p:nvPr>
            <p:ph type="sldNum" idx="12"/>
          </p:nvPr>
        </p:nvSpPr>
        <p:spPr>
          <a:xfrm>
            <a:off x="4497697" y="4929188"/>
            <a:ext cx="147452" cy="214313"/>
          </a:xfrm>
          <a:prstGeom prst="rect">
            <a:avLst/>
          </a:prstGeom>
          <a:noFill/>
          <a:ln>
            <a:noFill/>
          </a:ln>
        </p:spPr>
        <p:txBody>
          <a:bodyPr spcFirstLastPara="1" wrap="square" lIns="19050" tIns="19050" rIns="19050" bIns="19050" anchor="b" anchorCtr="0">
            <a:spAutoFit/>
          </a:bodyPr>
          <a:lstStyle>
            <a:lvl1pPr marL="0" lvl="0" indent="0" algn="ctr">
              <a:lnSpc>
                <a:spcPct val="100000"/>
              </a:lnSpc>
              <a:spcBef>
                <a:spcPts val="0"/>
              </a:spcBef>
              <a:spcAft>
                <a:spcPts val="0"/>
              </a:spcAft>
              <a:buClr>
                <a:srgbClr val="3E231A"/>
              </a:buClr>
              <a:buSzPts val="900"/>
              <a:buFont typeface="Jim Nightshade"/>
              <a:buNone/>
              <a:defRPr sz="900"/>
            </a:lvl1pPr>
            <a:lvl2pPr marL="0" lvl="1" indent="0" algn="ctr">
              <a:lnSpc>
                <a:spcPct val="100000"/>
              </a:lnSpc>
              <a:spcBef>
                <a:spcPts val="0"/>
              </a:spcBef>
              <a:spcAft>
                <a:spcPts val="0"/>
              </a:spcAft>
              <a:buClr>
                <a:srgbClr val="3E231A"/>
              </a:buClr>
              <a:buSzPts val="900"/>
              <a:buFont typeface="Jim Nightshade"/>
              <a:buNone/>
              <a:defRPr sz="900"/>
            </a:lvl2pPr>
            <a:lvl3pPr marL="0" lvl="2" indent="0" algn="ctr">
              <a:lnSpc>
                <a:spcPct val="100000"/>
              </a:lnSpc>
              <a:spcBef>
                <a:spcPts val="0"/>
              </a:spcBef>
              <a:spcAft>
                <a:spcPts val="0"/>
              </a:spcAft>
              <a:buClr>
                <a:srgbClr val="3E231A"/>
              </a:buClr>
              <a:buSzPts val="900"/>
              <a:buFont typeface="Jim Nightshade"/>
              <a:buNone/>
              <a:defRPr sz="900"/>
            </a:lvl3pPr>
            <a:lvl4pPr marL="0" lvl="3" indent="0" algn="ctr">
              <a:lnSpc>
                <a:spcPct val="100000"/>
              </a:lnSpc>
              <a:spcBef>
                <a:spcPts val="0"/>
              </a:spcBef>
              <a:spcAft>
                <a:spcPts val="0"/>
              </a:spcAft>
              <a:buClr>
                <a:srgbClr val="3E231A"/>
              </a:buClr>
              <a:buSzPts val="900"/>
              <a:buFont typeface="Jim Nightshade"/>
              <a:buNone/>
              <a:defRPr sz="900"/>
            </a:lvl4pPr>
            <a:lvl5pPr marL="0" lvl="4" indent="0" algn="ctr">
              <a:lnSpc>
                <a:spcPct val="100000"/>
              </a:lnSpc>
              <a:spcBef>
                <a:spcPts val="0"/>
              </a:spcBef>
              <a:spcAft>
                <a:spcPts val="0"/>
              </a:spcAft>
              <a:buClr>
                <a:srgbClr val="3E231A"/>
              </a:buClr>
              <a:buSzPts val="900"/>
              <a:buFont typeface="Jim Nightshade"/>
              <a:buNone/>
              <a:defRPr sz="900"/>
            </a:lvl5pPr>
            <a:lvl6pPr marL="0" lvl="5" indent="0" algn="ctr">
              <a:lnSpc>
                <a:spcPct val="100000"/>
              </a:lnSpc>
              <a:spcBef>
                <a:spcPts val="0"/>
              </a:spcBef>
              <a:spcAft>
                <a:spcPts val="0"/>
              </a:spcAft>
              <a:buClr>
                <a:srgbClr val="3E231A"/>
              </a:buClr>
              <a:buSzPts val="900"/>
              <a:buFont typeface="Jim Nightshade"/>
              <a:buNone/>
              <a:defRPr sz="900"/>
            </a:lvl6pPr>
            <a:lvl7pPr marL="0" lvl="6" indent="0" algn="ctr">
              <a:lnSpc>
                <a:spcPct val="100000"/>
              </a:lnSpc>
              <a:spcBef>
                <a:spcPts val="0"/>
              </a:spcBef>
              <a:spcAft>
                <a:spcPts val="0"/>
              </a:spcAft>
              <a:buClr>
                <a:srgbClr val="3E231A"/>
              </a:buClr>
              <a:buSzPts val="900"/>
              <a:buFont typeface="Jim Nightshade"/>
              <a:buNone/>
              <a:defRPr sz="900"/>
            </a:lvl7pPr>
            <a:lvl8pPr marL="0" lvl="7" indent="0" algn="ctr">
              <a:lnSpc>
                <a:spcPct val="100000"/>
              </a:lnSpc>
              <a:spcBef>
                <a:spcPts val="0"/>
              </a:spcBef>
              <a:spcAft>
                <a:spcPts val="0"/>
              </a:spcAft>
              <a:buClr>
                <a:srgbClr val="3E231A"/>
              </a:buClr>
              <a:buSzPts val="900"/>
              <a:buFont typeface="Jim Nightshade"/>
              <a:buNone/>
              <a:defRPr sz="900"/>
            </a:lvl8pPr>
            <a:lvl9pPr marL="0" lvl="8" indent="0" algn="ctr">
              <a:lnSpc>
                <a:spcPct val="100000"/>
              </a:lnSpc>
              <a:spcBef>
                <a:spcPts val="0"/>
              </a:spcBef>
              <a:spcAft>
                <a:spcPts val="0"/>
              </a:spcAft>
              <a:buClr>
                <a:srgbClr val="3E231A"/>
              </a:buClr>
              <a:buSzPts val="900"/>
              <a:buFont typeface="Jim Nightshade"/>
              <a:buNone/>
              <a:defRPr sz="9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body" idx="1"/>
          </p:nvPr>
        </p:nvSpPr>
        <p:spPr>
          <a:xfrm>
            <a:off x="890588" y="619125"/>
            <a:ext cx="7358062" cy="3905250"/>
          </a:xfrm>
          <a:prstGeom prst="rect">
            <a:avLst/>
          </a:prstGeom>
          <a:noFill/>
          <a:ln>
            <a:noFill/>
          </a:ln>
        </p:spPr>
        <p:txBody>
          <a:bodyPr spcFirstLastPara="1" wrap="square" lIns="19050" tIns="19050" rIns="19050" bIns="19050" anchor="ctr" anchorCtr="0">
            <a:normAutofit/>
          </a:bodyPr>
          <a:lstStyle>
            <a:lvl1pPr marL="457200" marR="0" lvl="0" indent="-260350" algn="l" rtl="0">
              <a:lnSpc>
                <a:spcPct val="100000"/>
              </a:lnSpc>
              <a:spcBef>
                <a:spcPts val="1600"/>
              </a:spcBef>
              <a:spcAft>
                <a:spcPts val="0"/>
              </a:spcAft>
              <a:buClr>
                <a:srgbClr val="3E231A"/>
              </a:buClr>
              <a:buSzPts val="500"/>
              <a:buFont typeface="Jim Nightshade"/>
              <a:buChar char="•"/>
              <a:defRPr sz="2000" b="0" i="0" u="none" strike="noStrike" cap="none">
                <a:solidFill>
                  <a:srgbClr val="3E231A"/>
                </a:solidFill>
                <a:latin typeface="Jim Nightshade"/>
                <a:ea typeface="Jim Nightshade"/>
                <a:cs typeface="Jim Nightshade"/>
                <a:sym typeface="Jim Nightshade"/>
              </a:defRPr>
            </a:lvl1pPr>
            <a:lvl2pPr marL="914400" marR="0" lvl="1" indent="-260350" algn="l" rtl="0">
              <a:lnSpc>
                <a:spcPct val="100000"/>
              </a:lnSpc>
              <a:spcBef>
                <a:spcPts val="1600"/>
              </a:spcBef>
              <a:spcAft>
                <a:spcPts val="0"/>
              </a:spcAft>
              <a:buClr>
                <a:srgbClr val="3E231A"/>
              </a:buClr>
              <a:buSzPts val="500"/>
              <a:buFont typeface="Jim Nightshade"/>
              <a:buChar char="•"/>
              <a:defRPr sz="2000" b="0" i="0" u="none" strike="noStrike" cap="none">
                <a:solidFill>
                  <a:srgbClr val="3E231A"/>
                </a:solidFill>
                <a:latin typeface="Jim Nightshade"/>
                <a:ea typeface="Jim Nightshade"/>
                <a:cs typeface="Jim Nightshade"/>
                <a:sym typeface="Jim Nightshade"/>
              </a:defRPr>
            </a:lvl2pPr>
            <a:lvl3pPr marL="1371600" marR="0" lvl="2" indent="-260350" algn="l" rtl="0">
              <a:lnSpc>
                <a:spcPct val="100000"/>
              </a:lnSpc>
              <a:spcBef>
                <a:spcPts val="1600"/>
              </a:spcBef>
              <a:spcAft>
                <a:spcPts val="0"/>
              </a:spcAft>
              <a:buClr>
                <a:srgbClr val="3E231A"/>
              </a:buClr>
              <a:buSzPts val="500"/>
              <a:buFont typeface="Jim Nightshade"/>
              <a:buChar char="•"/>
              <a:defRPr sz="2000" b="0" i="0" u="none" strike="noStrike" cap="none">
                <a:solidFill>
                  <a:srgbClr val="3E231A"/>
                </a:solidFill>
                <a:latin typeface="Jim Nightshade"/>
                <a:ea typeface="Jim Nightshade"/>
                <a:cs typeface="Jim Nightshade"/>
                <a:sym typeface="Jim Nightshade"/>
              </a:defRPr>
            </a:lvl3pPr>
            <a:lvl4pPr marL="1828800" marR="0" lvl="3" indent="-260350" algn="l" rtl="0">
              <a:lnSpc>
                <a:spcPct val="100000"/>
              </a:lnSpc>
              <a:spcBef>
                <a:spcPts val="1600"/>
              </a:spcBef>
              <a:spcAft>
                <a:spcPts val="0"/>
              </a:spcAft>
              <a:buClr>
                <a:srgbClr val="3E231A"/>
              </a:buClr>
              <a:buSzPts val="500"/>
              <a:buFont typeface="Jim Nightshade"/>
              <a:buChar char="•"/>
              <a:defRPr sz="2000" b="0" i="0" u="none" strike="noStrike" cap="none">
                <a:solidFill>
                  <a:srgbClr val="3E231A"/>
                </a:solidFill>
                <a:latin typeface="Jim Nightshade"/>
                <a:ea typeface="Jim Nightshade"/>
                <a:cs typeface="Jim Nightshade"/>
                <a:sym typeface="Jim Nightshade"/>
              </a:defRPr>
            </a:lvl4pPr>
            <a:lvl5pPr marL="2286000" marR="0" lvl="4" indent="-260350" algn="l" rtl="0">
              <a:lnSpc>
                <a:spcPct val="100000"/>
              </a:lnSpc>
              <a:spcBef>
                <a:spcPts val="1600"/>
              </a:spcBef>
              <a:spcAft>
                <a:spcPts val="0"/>
              </a:spcAft>
              <a:buClr>
                <a:srgbClr val="3E231A"/>
              </a:buClr>
              <a:buSzPts val="500"/>
              <a:buFont typeface="Jim Nightshade"/>
              <a:buChar char="•"/>
              <a:defRPr sz="2000" b="0" i="0" u="none" strike="noStrike" cap="none">
                <a:solidFill>
                  <a:srgbClr val="3E231A"/>
                </a:solidFill>
                <a:latin typeface="Jim Nightshade"/>
                <a:ea typeface="Jim Nightshade"/>
                <a:cs typeface="Jim Nightshade"/>
                <a:sym typeface="Jim Nightshade"/>
              </a:defRPr>
            </a:lvl5pPr>
            <a:lvl6pPr marL="2743200" marR="0" lvl="5" indent="-260350" algn="l" rtl="0">
              <a:lnSpc>
                <a:spcPct val="100000"/>
              </a:lnSpc>
              <a:spcBef>
                <a:spcPts val="1600"/>
              </a:spcBef>
              <a:spcAft>
                <a:spcPts val="0"/>
              </a:spcAft>
              <a:buClr>
                <a:srgbClr val="3E231A"/>
              </a:buClr>
              <a:buSzPts val="500"/>
              <a:buFont typeface="Jim Nightshade"/>
              <a:buChar char="•"/>
              <a:defRPr sz="2000" b="0" i="0" u="none" strike="noStrike" cap="none">
                <a:solidFill>
                  <a:srgbClr val="3E231A"/>
                </a:solidFill>
                <a:latin typeface="Jim Nightshade"/>
                <a:ea typeface="Jim Nightshade"/>
                <a:cs typeface="Jim Nightshade"/>
                <a:sym typeface="Jim Nightshade"/>
              </a:defRPr>
            </a:lvl6pPr>
            <a:lvl7pPr marL="3200400" marR="0" lvl="6" indent="-260350" algn="l" rtl="0">
              <a:lnSpc>
                <a:spcPct val="100000"/>
              </a:lnSpc>
              <a:spcBef>
                <a:spcPts val="1600"/>
              </a:spcBef>
              <a:spcAft>
                <a:spcPts val="0"/>
              </a:spcAft>
              <a:buClr>
                <a:srgbClr val="3E231A"/>
              </a:buClr>
              <a:buSzPts val="500"/>
              <a:buFont typeface="Jim Nightshade"/>
              <a:buChar char="•"/>
              <a:defRPr sz="2000" b="0" i="0" u="none" strike="noStrike" cap="none">
                <a:solidFill>
                  <a:srgbClr val="3E231A"/>
                </a:solidFill>
                <a:latin typeface="Jim Nightshade"/>
                <a:ea typeface="Jim Nightshade"/>
                <a:cs typeface="Jim Nightshade"/>
                <a:sym typeface="Jim Nightshade"/>
              </a:defRPr>
            </a:lvl7pPr>
            <a:lvl8pPr marL="3657600" marR="0" lvl="7" indent="-260350" algn="l" rtl="0">
              <a:lnSpc>
                <a:spcPct val="100000"/>
              </a:lnSpc>
              <a:spcBef>
                <a:spcPts val="1600"/>
              </a:spcBef>
              <a:spcAft>
                <a:spcPts val="0"/>
              </a:spcAft>
              <a:buClr>
                <a:srgbClr val="3E231A"/>
              </a:buClr>
              <a:buSzPts val="500"/>
              <a:buFont typeface="Jim Nightshade"/>
              <a:buChar char="•"/>
              <a:defRPr sz="2000" b="0" i="0" u="none" strike="noStrike" cap="none">
                <a:solidFill>
                  <a:srgbClr val="3E231A"/>
                </a:solidFill>
                <a:latin typeface="Jim Nightshade"/>
                <a:ea typeface="Jim Nightshade"/>
                <a:cs typeface="Jim Nightshade"/>
                <a:sym typeface="Jim Nightshade"/>
              </a:defRPr>
            </a:lvl8pPr>
            <a:lvl9pPr marL="4114800" marR="0" lvl="8" indent="-260350" algn="l" rtl="0">
              <a:lnSpc>
                <a:spcPct val="100000"/>
              </a:lnSpc>
              <a:spcBef>
                <a:spcPts val="1600"/>
              </a:spcBef>
              <a:spcAft>
                <a:spcPts val="0"/>
              </a:spcAft>
              <a:buClr>
                <a:srgbClr val="3E231A"/>
              </a:buClr>
              <a:buSzPts val="500"/>
              <a:buFont typeface="Jim Nightshade"/>
              <a:buChar char="•"/>
              <a:defRPr sz="2000" b="0" i="0" u="none" strike="noStrike" cap="none">
                <a:solidFill>
                  <a:srgbClr val="3E231A"/>
                </a:solidFill>
                <a:latin typeface="Jim Nightshade"/>
                <a:ea typeface="Jim Nightshade"/>
                <a:cs typeface="Jim Nightshade"/>
                <a:sym typeface="Jim Nightshade"/>
              </a:defRPr>
            </a:lvl9pPr>
          </a:lstStyle>
          <a:p>
            <a:endParaRPr/>
          </a:p>
        </p:txBody>
      </p:sp>
      <p:sp>
        <p:nvSpPr>
          <p:cNvPr id="52" name="Google Shape;52;p13"/>
          <p:cNvSpPr txBox="1">
            <a:spLocks noGrp="1"/>
          </p:cNvSpPr>
          <p:nvPr>
            <p:ph type="title"/>
          </p:nvPr>
        </p:nvSpPr>
        <p:spPr>
          <a:xfrm>
            <a:off x="1370012" y="1028700"/>
            <a:ext cx="7315200" cy="348853"/>
          </a:xfrm>
          <a:prstGeom prst="rect">
            <a:avLst/>
          </a:prstGeom>
          <a:noFill/>
          <a:ln>
            <a:noFill/>
          </a:ln>
        </p:spPr>
        <p:txBody>
          <a:bodyPr spcFirstLastPara="1" wrap="square" lIns="19050" tIns="19050" rIns="19050" bIns="19050" anchor="ctr" anchorCtr="0">
            <a:normAutofit/>
          </a:bodyPr>
          <a:lstStyle>
            <a:lvl1pPr marR="0" lvl="0" algn="l" rtl="0">
              <a:lnSpc>
                <a:spcPct val="100000"/>
              </a:lnSpc>
              <a:spcBef>
                <a:spcPts val="0"/>
              </a:spcBef>
              <a:spcAft>
                <a:spcPts val="0"/>
              </a:spcAft>
              <a:buClr>
                <a:srgbClr val="3E231A"/>
              </a:buClr>
              <a:buSzPts val="3800"/>
              <a:buFont typeface="Jim Nightshade"/>
              <a:buNone/>
              <a:defRPr sz="3800" b="0" i="0" u="none" strike="noStrike" cap="none">
                <a:solidFill>
                  <a:srgbClr val="3E231A"/>
                </a:solidFill>
                <a:latin typeface="Jim Nightshade"/>
                <a:ea typeface="Jim Nightshade"/>
                <a:cs typeface="Jim Nightshade"/>
                <a:sym typeface="Jim Nightshade"/>
              </a:defRPr>
            </a:lvl1pPr>
            <a:lvl2pPr marR="0" lvl="1" algn="l" rtl="0">
              <a:lnSpc>
                <a:spcPct val="100000"/>
              </a:lnSpc>
              <a:spcBef>
                <a:spcPts val="0"/>
              </a:spcBef>
              <a:spcAft>
                <a:spcPts val="0"/>
              </a:spcAft>
              <a:buClr>
                <a:srgbClr val="3E231A"/>
              </a:buClr>
              <a:buSzPts val="3800"/>
              <a:buFont typeface="Jim Nightshade"/>
              <a:buNone/>
              <a:defRPr sz="3800" b="0" i="0" u="none" strike="noStrike" cap="none">
                <a:solidFill>
                  <a:srgbClr val="3E231A"/>
                </a:solidFill>
                <a:latin typeface="Jim Nightshade"/>
                <a:ea typeface="Jim Nightshade"/>
                <a:cs typeface="Jim Nightshade"/>
                <a:sym typeface="Jim Nightshade"/>
              </a:defRPr>
            </a:lvl2pPr>
            <a:lvl3pPr marR="0" lvl="2" algn="l" rtl="0">
              <a:lnSpc>
                <a:spcPct val="100000"/>
              </a:lnSpc>
              <a:spcBef>
                <a:spcPts val="0"/>
              </a:spcBef>
              <a:spcAft>
                <a:spcPts val="0"/>
              </a:spcAft>
              <a:buClr>
                <a:srgbClr val="3E231A"/>
              </a:buClr>
              <a:buSzPts val="3800"/>
              <a:buFont typeface="Jim Nightshade"/>
              <a:buNone/>
              <a:defRPr sz="3800" b="0" i="0" u="none" strike="noStrike" cap="none">
                <a:solidFill>
                  <a:srgbClr val="3E231A"/>
                </a:solidFill>
                <a:latin typeface="Jim Nightshade"/>
                <a:ea typeface="Jim Nightshade"/>
                <a:cs typeface="Jim Nightshade"/>
                <a:sym typeface="Jim Nightshade"/>
              </a:defRPr>
            </a:lvl3pPr>
            <a:lvl4pPr marR="0" lvl="3" algn="l" rtl="0">
              <a:lnSpc>
                <a:spcPct val="100000"/>
              </a:lnSpc>
              <a:spcBef>
                <a:spcPts val="0"/>
              </a:spcBef>
              <a:spcAft>
                <a:spcPts val="0"/>
              </a:spcAft>
              <a:buClr>
                <a:srgbClr val="3E231A"/>
              </a:buClr>
              <a:buSzPts val="3800"/>
              <a:buFont typeface="Jim Nightshade"/>
              <a:buNone/>
              <a:defRPr sz="3800" b="0" i="0" u="none" strike="noStrike" cap="none">
                <a:solidFill>
                  <a:srgbClr val="3E231A"/>
                </a:solidFill>
                <a:latin typeface="Jim Nightshade"/>
                <a:ea typeface="Jim Nightshade"/>
                <a:cs typeface="Jim Nightshade"/>
                <a:sym typeface="Jim Nightshade"/>
              </a:defRPr>
            </a:lvl4pPr>
            <a:lvl5pPr marR="0" lvl="4" algn="l" rtl="0">
              <a:lnSpc>
                <a:spcPct val="100000"/>
              </a:lnSpc>
              <a:spcBef>
                <a:spcPts val="0"/>
              </a:spcBef>
              <a:spcAft>
                <a:spcPts val="0"/>
              </a:spcAft>
              <a:buClr>
                <a:srgbClr val="3E231A"/>
              </a:buClr>
              <a:buSzPts val="3800"/>
              <a:buFont typeface="Jim Nightshade"/>
              <a:buNone/>
              <a:defRPr sz="3800" b="0" i="0" u="none" strike="noStrike" cap="none">
                <a:solidFill>
                  <a:srgbClr val="3E231A"/>
                </a:solidFill>
                <a:latin typeface="Jim Nightshade"/>
                <a:ea typeface="Jim Nightshade"/>
                <a:cs typeface="Jim Nightshade"/>
                <a:sym typeface="Jim Nightshade"/>
              </a:defRPr>
            </a:lvl5pPr>
            <a:lvl6pPr marR="0" lvl="5" algn="l" rtl="0">
              <a:lnSpc>
                <a:spcPct val="100000"/>
              </a:lnSpc>
              <a:spcBef>
                <a:spcPts val="0"/>
              </a:spcBef>
              <a:spcAft>
                <a:spcPts val="0"/>
              </a:spcAft>
              <a:buClr>
                <a:srgbClr val="3E231A"/>
              </a:buClr>
              <a:buSzPts val="3800"/>
              <a:buFont typeface="Jim Nightshade"/>
              <a:buNone/>
              <a:defRPr sz="3800" b="0" i="0" u="none" strike="noStrike" cap="none">
                <a:solidFill>
                  <a:srgbClr val="3E231A"/>
                </a:solidFill>
                <a:latin typeface="Jim Nightshade"/>
                <a:ea typeface="Jim Nightshade"/>
                <a:cs typeface="Jim Nightshade"/>
                <a:sym typeface="Jim Nightshade"/>
              </a:defRPr>
            </a:lvl6pPr>
            <a:lvl7pPr marR="0" lvl="6" algn="l" rtl="0">
              <a:lnSpc>
                <a:spcPct val="100000"/>
              </a:lnSpc>
              <a:spcBef>
                <a:spcPts val="0"/>
              </a:spcBef>
              <a:spcAft>
                <a:spcPts val="0"/>
              </a:spcAft>
              <a:buClr>
                <a:srgbClr val="3E231A"/>
              </a:buClr>
              <a:buSzPts val="3800"/>
              <a:buFont typeface="Jim Nightshade"/>
              <a:buNone/>
              <a:defRPr sz="3800" b="0" i="0" u="none" strike="noStrike" cap="none">
                <a:solidFill>
                  <a:srgbClr val="3E231A"/>
                </a:solidFill>
                <a:latin typeface="Jim Nightshade"/>
                <a:ea typeface="Jim Nightshade"/>
                <a:cs typeface="Jim Nightshade"/>
                <a:sym typeface="Jim Nightshade"/>
              </a:defRPr>
            </a:lvl7pPr>
            <a:lvl8pPr marR="0" lvl="7" algn="l" rtl="0">
              <a:lnSpc>
                <a:spcPct val="100000"/>
              </a:lnSpc>
              <a:spcBef>
                <a:spcPts val="0"/>
              </a:spcBef>
              <a:spcAft>
                <a:spcPts val="0"/>
              </a:spcAft>
              <a:buClr>
                <a:srgbClr val="3E231A"/>
              </a:buClr>
              <a:buSzPts val="3800"/>
              <a:buFont typeface="Jim Nightshade"/>
              <a:buNone/>
              <a:defRPr sz="3800" b="0" i="0" u="none" strike="noStrike" cap="none">
                <a:solidFill>
                  <a:srgbClr val="3E231A"/>
                </a:solidFill>
                <a:latin typeface="Jim Nightshade"/>
                <a:ea typeface="Jim Nightshade"/>
                <a:cs typeface="Jim Nightshade"/>
                <a:sym typeface="Jim Nightshade"/>
              </a:defRPr>
            </a:lvl8pPr>
            <a:lvl9pPr marR="0" lvl="8" algn="l" rtl="0">
              <a:lnSpc>
                <a:spcPct val="100000"/>
              </a:lnSpc>
              <a:spcBef>
                <a:spcPts val="0"/>
              </a:spcBef>
              <a:spcAft>
                <a:spcPts val="0"/>
              </a:spcAft>
              <a:buClr>
                <a:srgbClr val="3E231A"/>
              </a:buClr>
              <a:buSzPts val="3800"/>
              <a:buFont typeface="Jim Nightshade"/>
              <a:buNone/>
              <a:defRPr sz="3800" b="0" i="0" u="none" strike="noStrike" cap="none">
                <a:solidFill>
                  <a:srgbClr val="3E231A"/>
                </a:solidFill>
                <a:latin typeface="Jim Nightshade"/>
                <a:ea typeface="Jim Nightshade"/>
                <a:cs typeface="Jim Nightshade"/>
                <a:sym typeface="Jim Nightshade"/>
              </a:defRPr>
            </a:lvl9pPr>
          </a:lstStyle>
          <a:p>
            <a:endParaRPr/>
          </a:p>
        </p:txBody>
      </p:sp>
      <p:sp>
        <p:nvSpPr>
          <p:cNvPr id="53" name="Google Shape;53;p13"/>
          <p:cNvSpPr txBox="1">
            <a:spLocks noGrp="1"/>
          </p:cNvSpPr>
          <p:nvPr>
            <p:ph type="sldNum" idx="12"/>
          </p:nvPr>
        </p:nvSpPr>
        <p:spPr>
          <a:xfrm>
            <a:off x="4497697" y="4929188"/>
            <a:ext cx="147452" cy="214313"/>
          </a:xfrm>
          <a:prstGeom prst="rect">
            <a:avLst/>
          </a:prstGeom>
          <a:noFill/>
          <a:ln>
            <a:noFill/>
          </a:ln>
        </p:spPr>
        <p:txBody>
          <a:bodyPr spcFirstLastPara="1" wrap="square" lIns="19050" tIns="19050" rIns="19050" bIns="19050" anchor="b" anchorCtr="0">
            <a:spAutoFit/>
          </a:bodyPr>
          <a:lstStyle>
            <a:lvl1pPr marL="0" marR="0" lvl="0" indent="0" algn="ctr" rtl="0">
              <a:lnSpc>
                <a:spcPct val="100000"/>
              </a:lnSpc>
              <a:spcBef>
                <a:spcPts val="0"/>
              </a:spcBef>
              <a:spcAft>
                <a:spcPts val="0"/>
              </a:spcAft>
              <a:buClr>
                <a:srgbClr val="3E231A"/>
              </a:buClr>
              <a:buSzPts val="900"/>
              <a:buFont typeface="Jim Nightshade"/>
              <a:buNone/>
              <a:defRPr sz="900" b="0" i="0" u="none" strike="noStrike" cap="none">
                <a:solidFill>
                  <a:srgbClr val="3E231A"/>
                </a:solidFill>
                <a:latin typeface="Jim Nightshade"/>
                <a:ea typeface="Jim Nightshade"/>
                <a:cs typeface="Jim Nightshade"/>
                <a:sym typeface="Jim Nightshade"/>
              </a:defRPr>
            </a:lvl1pPr>
            <a:lvl2pPr marL="0" marR="0" lvl="1" indent="0" algn="ctr" rtl="0">
              <a:lnSpc>
                <a:spcPct val="100000"/>
              </a:lnSpc>
              <a:spcBef>
                <a:spcPts val="0"/>
              </a:spcBef>
              <a:spcAft>
                <a:spcPts val="0"/>
              </a:spcAft>
              <a:buClr>
                <a:srgbClr val="3E231A"/>
              </a:buClr>
              <a:buSzPts val="900"/>
              <a:buFont typeface="Jim Nightshade"/>
              <a:buNone/>
              <a:defRPr sz="900" b="0" i="0" u="none" strike="noStrike" cap="none">
                <a:solidFill>
                  <a:srgbClr val="3E231A"/>
                </a:solidFill>
                <a:latin typeface="Jim Nightshade"/>
                <a:ea typeface="Jim Nightshade"/>
                <a:cs typeface="Jim Nightshade"/>
                <a:sym typeface="Jim Nightshade"/>
              </a:defRPr>
            </a:lvl2pPr>
            <a:lvl3pPr marL="0" marR="0" lvl="2" indent="0" algn="ctr" rtl="0">
              <a:lnSpc>
                <a:spcPct val="100000"/>
              </a:lnSpc>
              <a:spcBef>
                <a:spcPts val="0"/>
              </a:spcBef>
              <a:spcAft>
                <a:spcPts val="0"/>
              </a:spcAft>
              <a:buClr>
                <a:srgbClr val="3E231A"/>
              </a:buClr>
              <a:buSzPts val="900"/>
              <a:buFont typeface="Jim Nightshade"/>
              <a:buNone/>
              <a:defRPr sz="900" b="0" i="0" u="none" strike="noStrike" cap="none">
                <a:solidFill>
                  <a:srgbClr val="3E231A"/>
                </a:solidFill>
                <a:latin typeface="Jim Nightshade"/>
                <a:ea typeface="Jim Nightshade"/>
                <a:cs typeface="Jim Nightshade"/>
                <a:sym typeface="Jim Nightshade"/>
              </a:defRPr>
            </a:lvl3pPr>
            <a:lvl4pPr marL="0" marR="0" lvl="3" indent="0" algn="ctr" rtl="0">
              <a:lnSpc>
                <a:spcPct val="100000"/>
              </a:lnSpc>
              <a:spcBef>
                <a:spcPts val="0"/>
              </a:spcBef>
              <a:spcAft>
                <a:spcPts val="0"/>
              </a:spcAft>
              <a:buClr>
                <a:srgbClr val="3E231A"/>
              </a:buClr>
              <a:buSzPts val="900"/>
              <a:buFont typeface="Jim Nightshade"/>
              <a:buNone/>
              <a:defRPr sz="900" b="0" i="0" u="none" strike="noStrike" cap="none">
                <a:solidFill>
                  <a:srgbClr val="3E231A"/>
                </a:solidFill>
                <a:latin typeface="Jim Nightshade"/>
                <a:ea typeface="Jim Nightshade"/>
                <a:cs typeface="Jim Nightshade"/>
                <a:sym typeface="Jim Nightshade"/>
              </a:defRPr>
            </a:lvl4pPr>
            <a:lvl5pPr marL="0" marR="0" lvl="4" indent="0" algn="ctr" rtl="0">
              <a:lnSpc>
                <a:spcPct val="100000"/>
              </a:lnSpc>
              <a:spcBef>
                <a:spcPts val="0"/>
              </a:spcBef>
              <a:spcAft>
                <a:spcPts val="0"/>
              </a:spcAft>
              <a:buClr>
                <a:srgbClr val="3E231A"/>
              </a:buClr>
              <a:buSzPts val="900"/>
              <a:buFont typeface="Jim Nightshade"/>
              <a:buNone/>
              <a:defRPr sz="900" b="0" i="0" u="none" strike="noStrike" cap="none">
                <a:solidFill>
                  <a:srgbClr val="3E231A"/>
                </a:solidFill>
                <a:latin typeface="Jim Nightshade"/>
                <a:ea typeface="Jim Nightshade"/>
                <a:cs typeface="Jim Nightshade"/>
                <a:sym typeface="Jim Nightshade"/>
              </a:defRPr>
            </a:lvl5pPr>
            <a:lvl6pPr marL="0" marR="0" lvl="5" indent="0" algn="ctr" rtl="0">
              <a:lnSpc>
                <a:spcPct val="100000"/>
              </a:lnSpc>
              <a:spcBef>
                <a:spcPts val="0"/>
              </a:spcBef>
              <a:spcAft>
                <a:spcPts val="0"/>
              </a:spcAft>
              <a:buClr>
                <a:srgbClr val="3E231A"/>
              </a:buClr>
              <a:buSzPts val="900"/>
              <a:buFont typeface="Jim Nightshade"/>
              <a:buNone/>
              <a:defRPr sz="900" b="0" i="0" u="none" strike="noStrike" cap="none">
                <a:solidFill>
                  <a:srgbClr val="3E231A"/>
                </a:solidFill>
                <a:latin typeface="Jim Nightshade"/>
                <a:ea typeface="Jim Nightshade"/>
                <a:cs typeface="Jim Nightshade"/>
                <a:sym typeface="Jim Nightshade"/>
              </a:defRPr>
            </a:lvl6pPr>
            <a:lvl7pPr marL="0" marR="0" lvl="6" indent="0" algn="ctr" rtl="0">
              <a:lnSpc>
                <a:spcPct val="100000"/>
              </a:lnSpc>
              <a:spcBef>
                <a:spcPts val="0"/>
              </a:spcBef>
              <a:spcAft>
                <a:spcPts val="0"/>
              </a:spcAft>
              <a:buClr>
                <a:srgbClr val="3E231A"/>
              </a:buClr>
              <a:buSzPts val="900"/>
              <a:buFont typeface="Jim Nightshade"/>
              <a:buNone/>
              <a:defRPr sz="900" b="0" i="0" u="none" strike="noStrike" cap="none">
                <a:solidFill>
                  <a:srgbClr val="3E231A"/>
                </a:solidFill>
                <a:latin typeface="Jim Nightshade"/>
                <a:ea typeface="Jim Nightshade"/>
                <a:cs typeface="Jim Nightshade"/>
                <a:sym typeface="Jim Nightshade"/>
              </a:defRPr>
            </a:lvl7pPr>
            <a:lvl8pPr marL="0" marR="0" lvl="7" indent="0" algn="ctr" rtl="0">
              <a:lnSpc>
                <a:spcPct val="100000"/>
              </a:lnSpc>
              <a:spcBef>
                <a:spcPts val="0"/>
              </a:spcBef>
              <a:spcAft>
                <a:spcPts val="0"/>
              </a:spcAft>
              <a:buClr>
                <a:srgbClr val="3E231A"/>
              </a:buClr>
              <a:buSzPts val="900"/>
              <a:buFont typeface="Jim Nightshade"/>
              <a:buNone/>
              <a:defRPr sz="900" b="0" i="0" u="none" strike="noStrike" cap="none">
                <a:solidFill>
                  <a:srgbClr val="3E231A"/>
                </a:solidFill>
                <a:latin typeface="Jim Nightshade"/>
                <a:ea typeface="Jim Nightshade"/>
                <a:cs typeface="Jim Nightshade"/>
                <a:sym typeface="Jim Nightshade"/>
              </a:defRPr>
            </a:lvl8pPr>
            <a:lvl9pPr marL="0" marR="0" lvl="8" indent="0" algn="ctr" rtl="0">
              <a:lnSpc>
                <a:spcPct val="100000"/>
              </a:lnSpc>
              <a:spcBef>
                <a:spcPts val="0"/>
              </a:spcBef>
              <a:spcAft>
                <a:spcPts val="0"/>
              </a:spcAft>
              <a:buClr>
                <a:srgbClr val="3E231A"/>
              </a:buClr>
              <a:buSzPts val="900"/>
              <a:buFont typeface="Jim Nightshade"/>
              <a:buNone/>
              <a:defRPr sz="900" b="0" i="0" u="none" strike="noStrike" cap="none">
                <a:solidFill>
                  <a:srgbClr val="3E231A"/>
                </a:solidFill>
                <a:latin typeface="Jim Nightshade"/>
                <a:ea typeface="Jim Nightshade"/>
                <a:cs typeface="Jim Nightshade"/>
                <a:sym typeface="Jim Nightshade"/>
              </a:defRPr>
            </a:lvl9pPr>
          </a:lstStyle>
          <a:p>
            <a:pPr marL="0" lvl="0" indent="0" algn="ctr" rtl="0">
              <a:spcBef>
                <a:spcPts val="0"/>
              </a:spcBef>
              <a:spcAft>
                <a:spcPts val="0"/>
              </a:spcAft>
              <a:buNone/>
            </a:pPr>
            <a:fld id="{00000000-1234-1234-1234-123412341234}" type="slidenum">
              <a:rPr lang="en"/>
              <a:t>‹#›</a:t>
            </a:fld>
            <a:endParaRPr sz="5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05" name="Google Shape;105;p2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06" name="Google Shape;106;p26"/>
          <p:cNvPicPr preferRelativeResize="0"/>
          <p:nvPr/>
        </p:nvPicPr>
        <p:blipFill>
          <a:blip r:embed="rId3">
            <a:alphaModFix/>
          </a:blip>
          <a:stretch>
            <a:fillRect/>
          </a:stretch>
        </p:blipFill>
        <p:spPr>
          <a:xfrm>
            <a:off x="3760" y="0"/>
            <a:ext cx="9136481" cy="51435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86" name="Google Shape;186;p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87" name="Google Shape;187;p35"/>
          <p:cNvPicPr preferRelativeResize="0"/>
          <p:nvPr/>
        </p:nvPicPr>
        <p:blipFill>
          <a:blip r:embed="rId3">
            <a:alphaModFix/>
          </a:blip>
          <a:stretch>
            <a:fillRect/>
          </a:stretch>
        </p:blipFill>
        <p:spPr>
          <a:xfrm>
            <a:off x="0" y="0"/>
            <a:ext cx="9144000" cy="5143500"/>
          </a:xfrm>
          <a:prstGeom prst="rect">
            <a:avLst/>
          </a:prstGeom>
          <a:noFill/>
          <a:ln>
            <a:noFill/>
          </a:ln>
        </p:spPr>
      </p:pic>
      <p:sp>
        <p:nvSpPr>
          <p:cNvPr id="188" name="Google Shape;188;p35"/>
          <p:cNvSpPr txBox="1"/>
          <p:nvPr/>
        </p:nvSpPr>
        <p:spPr>
          <a:xfrm>
            <a:off x="2556375" y="1900900"/>
            <a:ext cx="66204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p>
        </p:txBody>
      </p:sp>
      <p:sp>
        <p:nvSpPr>
          <p:cNvPr id="189" name="Google Shape;189;p35"/>
          <p:cNvSpPr txBox="1"/>
          <p:nvPr/>
        </p:nvSpPr>
        <p:spPr>
          <a:xfrm>
            <a:off x="0" y="618525"/>
            <a:ext cx="8713500" cy="337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2100" b="1">
                <a:solidFill>
                  <a:schemeClr val="dk1"/>
                </a:solidFill>
              </a:rPr>
              <a:t>“It's easy to ask, "Why me?" But I'm determined to ask another question: "Why not me?" Since I believe that the Lord knows what He's doing, and I believe that He can use weaknesses in people to glorify Him and serve others, then I am willing to go down this road as He wills. It's a thorn, but I can accept what the Lord told Paul:</a:t>
            </a:r>
            <a:endParaRPr sz="2100" b="1">
              <a:solidFill>
                <a:schemeClr val="dk1"/>
              </a:solidFill>
            </a:endParaRPr>
          </a:p>
          <a:p>
            <a:pPr marL="0" lvl="0" indent="0" algn="l" rtl="0">
              <a:lnSpc>
                <a:spcPct val="115000"/>
              </a:lnSpc>
              <a:spcBef>
                <a:spcPts val="0"/>
              </a:spcBef>
              <a:spcAft>
                <a:spcPts val="0"/>
              </a:spcAft>
              <a:buNone/>
            </a:pPr>
            <a:r>
              <a:rPr lang="en" sz="2100" b="1">
                <a:solidFill>
                  <a:schemeClr val="dk1"/>
                </a:solidFill>
              </a:rPr>
              <a:t>"My grace is sufficient for you, for my power is made perfect in weakness."” (2 Cor 12.9-10)</a:t>
            </a:r>
            <a:endParaRPr sz="21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2100" b="1">
                <a:solidFill>
                  <a:schemeClr val="dk1"/>
                </a:solidFill>
              </a:rPr>
              <a:t>                                                                 ~Doy Moyer</a:t>
            </a:r>
            <a:endParaRPr sz="2100" b="1">
              <a:solidFill>
                <a:schemeClr val="dk1"/>
              </a:solidFill>
            </a:endParaRPr>
          </a:p>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95" name="Google Shape;195;p3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96" name="Google Shape;196;p36"/>
          <p:cNvPicPr preferRelativeResize="0"/>
          <p:nvPr/>
        </p:nvPicPr>
        <p:blipFill>
          <a:blip r:embed="rId3">
            <a:alphaModFix/>
          </a:blip>
          <a:stretch>
            <a:fillRect/>
          </a:stretch>
        </p:blipFill>
        <p:spPr>
          <a:xfrm>
            <a:off x="0" y="0"/>
            <a:ext cx="9144000" cy="5143500"/>
          </a:xfrm>
          <a:prstGeom prst="rect">
            <a:avLst/>
          </a:prstGeom>
          <a:noFill/>
          <a:ln>
            <a:noFill/>
          </a:ln>
        </p:spPr>
      </p:pic>
      <p:sp>
        <p:nvSpPr>
          <p:cNvPr id="197" name="Google Shape;197;p36"/>
          <p:cNvSpPr txBox="1"/>
          <p:nvPr/>
        </p:nvSpPr>
        <p:spPr>
          <a:xfrm>
            <a:off x="2556375" y="1900900"/>
            <a:ext cx="66204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p>
        </p:txBody>
      </p:sp>
      <p:sp>
        <p:nvSpPr>
          <p:cNvPr id="198" name="Google Shape;198;p36"/>
          <p:cNvSpPr txBox="1"/>
          <p:nvPr/>
        </p:nvSpPr>
        <p:spPr>
          <a:xfrm>
            <a:off x="151925" y="314675"/>
            <a:ext cx="62502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t>Luke Chapter 12</a:t>
            </a:r>
            <a:endParaRPr sz="2500" b="1"/>
          </a:p>
        </p:txBody>
      </p:sp>
      <p:sp>
        <p:nvSpPr>
          <p:cNvPr id="199" name="Google Shape;199;p36"/>
          <p:cNvSpPr txBox="1"/>
          <p:nvPr/>
        </p:nvSpPr>
        <p:spPr>
          <a:xfrm>
            <a:off x="271275" y="1161075"/>
            <a:ext cx="8520600" cy="3247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000" b="1">
                <a:solidFill>
                  <a:srgbClr val="0A0A0A"/>
                </a:solidFill>
              </a:rPr>
              <a:t>In Luke 12 much of the teaching of Jesus is directed to his disciples in the presence of the multitude. </a:t>
            </a:r>
            <a:endParaRPr sz="2000" b="1">
              <a:solidFill>
                <a:srgbClr val="0A0A0A"/>
              </a:solidFill>
            </a:endParaRPr>
          </a:p>
          <a:p>
            <a:pPr marL="0" lvl="0" indent="0" algn="l" rtl="0">
              <a:lnSpc>
                <a:spcPct val="115000"/>
              </a:lnSpc>
              <a:spcBef>
                <a:spcPts val="0"/>
              </a:spcBef>
              <a:spcAft>
                <a:spcPts val="0"/>
              </a:spcAft>
              <a:buNone/>
            </a:pPr>
            <a:endParaRPr sz="2000" b="1">
              <a:solidFill>
                <a:srgbClr val="0A0A0A"/>
              </a:solidFill>
            </a:endParaRPr>
          </a:p>
          <a:p>
            <a:pPr marL="0" lvl="0" indent="0" algn="l" rtl="0">
              <a:lnSpc>
                <a:spcPct val="115000"/>
              </a:lnSpc>
              <a:spcBef>
                <a:spcPts val="0"/>
              </a:spcBef>
              <a:spcAft>
                <a:spcPts val="0"/>
              </a:spcAft>
              <a:buNone/>
            </a:pPr>
            <a:r>
              <a:rPr lang="en" sz="2000" b="1">
                <a:solidFill>
                  <a:srgbClr val="0A0A0A"/>
                </a:solidFill>
              </a:rPr>
              <a:t>Christ Warns About Hypocrisy </a:t>
            </a:r>
            <a:endParaRPr sz="2000" b="1">
              <a:solidFill>
                <a:srgbClr val="0A0A0A"/>
              </a:solidFill>
            </a:endParaRPr>
          </a:p>
          <a:p>
            <a:pPr marL="0" lvl="0" indent="0" algn="l" rtl="0">
              <a:lnSpc>
                <a:spcPct val="115000"/>
              </a:lnSpc>
              <a:spcBef>
                <a:spcPts val="0"/>
              </a:spcBef>
              <a:spcAft>
                <a:spcPts val="0"/>
              </a:spcAft>
              <a:buNone/>
            </a:pPr>
            <a:endParaRPr sz="2000" b="1">
              <a:solidFill>
                <a:srgbClr val="0A0A0A"/>
              </a:solidFill>
            </a:endParaRPr>
          </a:p>
          <a:p>
            <a:pPr marL="0" lvl="0" indent="0" algn="l" rtl="0">
              <a:lnSpc>
                <a:spcPct val="115000"/>
              </a:lnSpc>
              <a:spcBef>
                <a:spcPts val="0"/>
              </a:spcBef>
              <a:spcAft>
                <a:spcPts val="0"/>
              </a:spcAft>
              <a:buClr>
                <a:schemeClr val="dk1"/>
              </a:buClr>
              <a:buSzPts val="1100"/>
              <a:buFont typeface="Arial"/>
              <a:buNone/>
            </a:pPr>
            <a:r>
              <a:rPr lang="en" sz="2000" b="1">
                <a:solidFill>
                  <a:srgbClr val="0A0A0A"/>
                </a:solidFill>
              </a:rPr>
              <a:t>Christ tells the crowd to “Beware of the leaven of the Parisees. </a:t>
            </a:r>
            <a:endParaRPr sz="2000" b="1">
              <a:solidFill>
                <a:srgbClr val="0A0A0A"/>
              </a:solidFill>
            </a:endParaRPr>
          </a:p>
          <a:p>
            <a:pPr marL="0" lvl="0" indent="0" algn="l" rtl="0">
              <a:spcBef>
                <a:spcPts val="0"/>
              </a:spcBef>
              <a:spcAft>
                <a:spcPts val="0"/>
              </a:spcAft>
              <a:buNone/>
            </a:pPr>
            <a:endParaRPr sz="1900" b="1"/>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05" name="Google Shape;205;p3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06" name="Google Shape;206;p37"/>
          <p:cNvPicPr preferRelativeResize="0"/>
          <p:nvPr/>
        </p:nvPicPr>
        <p:blipFill>
          <a:blip r:embed="rId3">
            <a:alphaModFix/>
          </a:blip>
          <a:stretch>
            <a:fillRect/>
          </a:stretch>
        </p:blipFill>
        <p:spPr>
          <a:xfrm>
            <a:off x="0" y="0"/>
            <a:ext cx="9144000" cy="5143500"/>
          </a:xfrm>
          <a:prstGeom prst="rect">
            <a:avLst/>
          </a:prstGeom>
          <a:noFill/>
          <a:ln>
            <a:noFill/>
          </a:ln>
        </p:spPr>
      </p:pic>
      <p:sp>
        <p:nvSpPr>
          <p:cNvPr id="207" name="Google Shape;207;p37"/>
          <p:cNvSpPr txBox="1"/>
          <p:nvPr/>
        </p:nvSpPr>
        <p:spPr>
          <a:xfrm>
            <a:off x="2556375" y="1900900"/>
            <a:ext cx="66204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p>
        </p:txBody>
      </p:sp>
      <p:sp>
        <p:nvSpPr>
          <p:cNvPr id="208" name="Google Shape;208;p37"/>
          <p:cNvSpPr txBox="1"/>
          <p:nvPr/>
        </p:nvSpPr>
        <p:spPr>
          <a:xfrm>
            <a:off x="151925" y="314675"/>
            <a:ext cx="62502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t>Luke Chapter 12</a:t>
            </a:r>
            <a:endParaRPr sz="2500" b="1"/>
          </a:p>
        </p:txBody>
      </p:sp>
      <p:sp>
        <p:nvSpPr>
          <p:cNvPr id="209" name="Google Shape;209;p37"/>
          <p:cNvSpPr txBox="1"/>
          <p:nvPr/>
        </p:nvSpPr>
        <p:spPr>
          <a:xfrm>
            <a:off x="271275" y="1161075"/>
            <a:ext cx="6250200" cy="375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12: 13-21 Parable of the Rich Fool</a:t>
            </a:r>
            <a:endParaRPr sz="1900" b="1"/>
          </a:p>
          <a:p>
            <a:pPr marL="0" lvl="0" indent="0" algn="l" rtl="0">
              <a:spcBef>
                <a:spcPts val="0"/>
              </a:spcBef>
              <a:spcAft>
                <a:spcPts val="0"/>
              </a:spcAft>
              <a:buNone/>
            </a:pP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12:22-34 Seek The Kingdom of God</a:t>
            </a:r>
            <a:endParaRPr sz="1900" b="1"/>
          </a:p>
          <a:p>
            <a:pPr marL="0" lvl="0" indent="0" algn="l" rtl="0">
              <a:spcBef>
                <a:spcPts val="0"/>
              </a:spcBef>
              <a:spcAft>
                <a:spcPts val="0"/>
              </a:spcAft>
              <a:buNone/>
            </a:pP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12: 35-48 Parable ot the Expectant Steward</a:t>
            </a:r>
            <a:endParaRPr sz="1900" b="1"/>
          </a:p>
          <a:p>
            <a:pPr marL="0" lvl="0" indent="0" algn="l" rtl="0">
              <a:spcBef>
                <a:spcPts val="0"/>
              </a:spcBef>
              <a:spcAft>
                <a:spcPts val="0"/>
              </a:spcAft>
              <a:buNone/>
            </a:pP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12: 41-48 Parable of the Faithful Steward</a:t>
            </a:r>
            <a:endParaRPr sz="1900" b="1"/>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15" name="Google Shape;215;p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16" name="Google Shape;216;p38"/>
          <p:cNvPicPr preferRelativeResize="0"/>
          <p:nvPr/>
        </p:nvPicPr>
        <p:blipFill>
          <a:blip r:embed="rId3">
            <a:alphaModFix/>
          </a:blip>
          <a:stretch>
            <a:fillRect/>
          </a:stretch>
        </p:blipFill>
        <p:spPr>
          <a:xfrm>
            <a:off x="0" y="0"/>
            <a:ext cx="9144000" cy="5143500"/>
          </a:xfrm>
          <a:prstGeom prst="rect">
            <a:avLst/>
          </a:prstGeom>
          <a:noFill/>
          <a:ln>
            <a:noFill/>
          </a:ln>
        </p:spPr>
      </p:pic>
      <p:sp>
        <p:nvSpPr>
          <p:cNvPr id="217" name="Google Shape;217;p38"/>
          <p:cNvSpPr txBox="1"/>
          <p:nvPr/>
        </p:nvSpPr>
        <p:spPr>
          <a:xfrm>
            <a:off x="2556375" y="1900900"/>
            <a:ext cx="66204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p>
        </p:txBody>
      </p:sp>
      <p:sp>
        <p:nvSpPr>
          <p:cNvPr id="218" name="Google Shape;218;p38"/>
          <p:cNvSpPr txBox="1"/>
          <p:nvPr/>
        </p:nvSpPr>
        <p:spPr>
          <a:xfrm>
            <a:off x="10850" y="542575"/>
            <a:ext cx="6250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19" name="Google Shape;219;p38"/>
          <p:cNvSpPr txBox="1"/>
          <p:nvPr/>
        </p:nvSpPr>
        <p:spPr>
          <a:xfrm>
            <a:off x="10850" y="206175"/>
            <a:ext cx="8984700" cy="1315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2150" b="1">
                <a:solidFill>
                  <a:schemeClr val="dk1"/>
                </a:solidFill>
              </a:rPr>
              <a:t>In the parable of the rich fool (Luke 12:13-21), what is the warning Jesus gives about the dangers of greed and materialism?</a:t>
            </a:r>
            <a:endParaRPr sz="2150" b="1">
              <a:solidFill>
                <a:schemeClr val="dk1"/>
              </a:solidFill>
            </a:endParaRPr>
          </a:p>
          <a:p>
            <a:pPr marL="0" lvl="0" indent="0" algn="l" rtl="0">
              <a:spcBef>
                <a:spcPts val="1200"/>
              </a:spcBef>
              <a:spcAft>
                <a:spcPts val="0"/>
              </a:spcAft>
              <a:buNone/>
            </a:pPr>
            <a:endParaRPr/>
          </a:p>
        </p:txBody>
      </p:sp>
      <p:sp>
        <p:nvSpPr>
          <p:cNvPr id="220" name="Google Shape;220;p38"/>
          <p:cNvSpPr txBox="1"/>
          <p:nvPr/>
        </p:nvSpPr>
        <p:spPr>
          <a:xfrm>
            <a:off x="54250" y="1428813"/>
            <a:ext cx="8344500" cy="863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2050" b="1">
                <a:solidFill>
                  <a:schemeClr val="dk1"/>
                </a:solidFill>
              </a:rPr>
              <a:t>-Warns against prioritizing wealth and material possessions over a relationship with God, as it can lead to spiritual emptiness.</a:t>
            </a:r>
            <a:endParaRPr sz="900">
              <a:solidFill>
                <a:schemeClr val="dk1"/>
              </a:solidFill>
            </a:endParaRPr>
          </a:p>
        </p:txBody>
      </p:sp>
      <p:sp>
        <p:nvSpPr>
          <p:cNvPr id="221" name="Google Shape;221;p38"/>
          <p:cNvSpPr txBox="1"/>
          <p:nvPr/>
        </p:nvSpPr>
        <p:spPr>
          <a:xfrm>
            <a:off x="10850" y="2301100"/>
            <a:ext cx="6250200" cy="754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2000" b="1">
                <a:solidFill>
                  <a:schemeClr val="dk1"/>
                </a:solidFill>
              </a:rPr>
              <a:t>-Beware and be on guard for every form of greed</a:t>
            </a:r>
            <a:endParaRPr sz="2000" b="1">
              <a:solidFill>
                <a:schemeClr val="dk1"/>
              </a:solidFill>
            </a:endParaRPr>
          </a:p>
          <a:p>
            <a:pPr marL="0" lvl="0" indent="0" algn="l" rtl="0">
              <a:spcBef>
                <a:spcPts val="0"/>
              </a:spcBef>
              <a:spcAft>
                <a:spcPts val="0"/>
              </a:spcAft>
              <a:buNone/>
            </a:pPr>
            <a:endParaRPr/>
          </a:p>
        </p:txBody>
      </p:sp>
      <p:sp>
        <p:nvSpPr>
          <p:cNvPr id="222" name="Google Shape;222;p38"/>
          <p:cNvSpPr txBox="1"/>
          <p:nvPr/>
        </p:nvSpPr>
        <p:spPr>
          <a:xfrm>
            <a:off x="54250" y="2777950"/>
            <a:ext cx="8778000" cy="500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2050" b="1">
                <a:solidFill>
                  <a:schemeClr val="dk1"/>
                </a:solidFill>
              </a:rPr>
              <a:t>-It’s a warning about self reliance as opposed to reliance on God</a:t>
            </a:r>
            <a:endParaRPr/>
          </a:p>
        </p:txBody>
      </p:sp>
      <p:sp>
        <p:nvSpPr>
          <p:cNvPr id="223" name="Google Shape;223;p38"/>
          <p:cNvSpPr txBox="1"/>
          <p:nvPr/>
        </p:nvSpPr>
        <p:spPr>
          <a:xfrm>
            <a:off x="54250" y="3259225"/>
            <a:ext cx="8778000" cy="148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2050" b="1">
                <a:solidFill>
                  <a:schemeClr val="dk1"/>
                </a:solidFill>
              </a:rPr>
              <a:t>-Those devoted to securing earthly wealth and who forget God, are not rich toward God. Spiritual treasures are not determined by the amount of things one has on earth</a:t>
            </a:r>
            <a:endParaRPr sz="2050" b="1">
              <a:solidFill>
                <a:schemeClr val="dk1"/>
              </a:solidFill>
            </a:endParaRPr>
          </a:p>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29" name="Google Shape;229;p3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30" name="Google Shape;230;p39"/>
          <p:cNvPicPr preferRelativeResize="0"/>
          <p:nvPr/>
        </p:nvPicPr>
        <p:blipFill>
          <a:blip r:embed="rId3">
            <a:alphaModFix/>
          </a:blip>
          <a:stretch>
            <a:fillRect/>
          </a:stretch>
        </p:blipFill>
        <p:spPr>
          <a:xfrm>
            <a:off x="0" y="0"/>
            <a:ext cx="9144000" cy="5143500"/>
          </a:xfrm>
          <a:prstGeom prst="rect">
            <a:avLst/>
          </a:prstGeom>
          <a:noFill/>
          <a:ln>
            <a:noFill/>
          </a:ln>
        </p:spPr>
      </p:pic>
      <p:sp>
        <p:nvSpPr>
          <p:cNvPr id="231" name="Google Shape;231;p39"/>
          <p:cNvSpPr txBox="1"/>
          <p:nvPr/>
        </p:nvSpPr>
        <p:spPr>
          <a:xfrm>
            <a:off x="2556375" y="1900900"/>
            <a:ext cx="66204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p>
        </p:txBody>
      </p:sp>
      <p:sp>
        <p:nvSpPr>
          <p:cNvPr id="232" name="Google Shape;232;p39"/>
          <p:cNvSpPr txBox="1"/>
          <p:nvPr/>
        </p:nvSpPr>
        <p:spPr>
          <a:xfrm>
            <a:off x="10850" y="542575"/>
            <a:ext cx="6250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33" name="Google Shape;233;p39"/>
          <p:cNvSpPr txBox="1"/>
          <p:nvPr/>
        </p:nvSpPr>
        <p:spPr>
          <a:xfrm>
            <a:off x="393300" y="409675"/>
            <a:ext cx="8783400" cy="1161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2150" b="1">
                <a:solidFill>
                  <a:schemeClr val="dk1"/>
                </a:solidFill>
              </a:rPr>
              <a:t>Greed is an intense and selfish desire for something, especially wealth or possession. </a:t>
            </a:r>
            <a:endParaRPr sz="2150" b="1">
              <a:solidFill>
                <a:schemeClr val="dk1"/>
              </a:solidFill>
            </a:endParaRPr>
          </a:p>
          <a:p>
            <a:pPr marL="0" lvl="0" indent="0" algn="l" rtl="0">
              <a:spcBef>
                <a:spcPts val="0"/>
              </a:spcBef>
              <a:spcAft>
                <a:spcPts val="0"/>
              </a:spcAft>
              <a:buNone/>
            </a:pPr>
            <a:endParaRPr/>
          </a:p>
        </p:txBody>
      </p:sp>
      <p:sp>
        <p:nvSpPr>
          <p:cNvPr id="234" name="Google Shape;234;p39"/>
          <p:cNvSpPr txBox="1"/>
          <p:nvPr/>
        </p:nvSpPr>
        <p:spPr>
          <a:xfrm>
            <a:off x="444925" y="1407175"/>
            <a:ext cx="6250200" cy="31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950" b="1">
                <a:solidFill>
                  <a:schemeClr val="dk1"/>
                </a:solidFill>
              </a:rPr>
              <a:t>Other types of greed include: </a:t>
            </a:r>
            <a:endParaRPr sz="195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950" b="1">
                <a:solidFill>
                  <a:schemeClr val="dk1"/>
                </a:solidFill>
              </a:rPr>
              <a:t>	•	Financial greed</a:t>
            </a:r>
            <a:endParaRPr sz="195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950" b="1">
                <a:solidFill>
                  <a:schemeClr val="dk1"/>
                </a:solidFill>
              </a:rPr>
              <a:t>	•	Power greed</a:t>
            </a:r>
            <a:endParaRPr sz="195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950" b="1">
                <a:solidFill>
                  <a:schemeClr val="dk1"/>
                </a:solidFill>
              </a:rPr>
              <a:t>	•	Greed for fame</a:t>
            </a:r>
            <a:endParaRPr sz="195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950" b="1">
                <a:solidFill>
                  <a:schemeClr val="dk1"/>
                </a:solidFill>
              </a:rPr>
              <a:t>	•	Greed for attention</a:t>
            </a:r>
            <a:endParaRPr sz="195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950" b="1">
                <a:solidFill>
                  <a:schemeClr val="dk1"/>
                </a:solidFill>
              </a:rPr>
              <a:t>	•	Greed for compliments</a:t>
            </a:r>
            <a:endParaRPr sz="195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950" b="1">
                <a:solidFill>
                  <a:schemeClr val="dk1"/>
                </a:solidFill>
              </a:rPr>
              <a:t>	•	Greed for gifts</a:t>
            </a:r>
            <a:endParaRPr sz="195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950" b="1">
                <a:solidFill>
                  <a:schemeClr val="dk1"/>
                </a:solidFill>
              </a:rPr>
              <a:t>	•	Greed for another person's time</a:t>
            </a:r>
            <a:endParaRPr sz="1950" b="1">
              <a:solidFill>
                <a:schemeClr val="dk1"/>
              </a:solidFill>
            </a:endParaRPr>
          </a:p>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40" name="Google Shape;240;p4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41" name="Google Shape;241;p40"/>
          <p:cNvPicPr preferRelativeResize="0"/>
          <p:nvPr/>
        </p:nvPicPr>
        <p:blipFill>
          <a:blip r:embed="rId3">
            <a:alphaModFix/>
          </a:blip>
          <a:stretch>
            <a:fillRect/>
          </a:stretch>
        </p:blipFill>
        <p:spPr>
          <a:xfrm>
            <a:off x="0" y="0"/>
            <a:ext cx="9144000" cy="5143500"/>
          </a:xfrm>
          <a:prstGeom prst="rect">
            <a:avLst/>
          </a:prstGeom>
          <a:noFill/>
          <a:ln>
            <a:noFill/>
          </a:ln>
        </p:spPr>
      </p:pic>
      <p:sp>
        <p:nvSpPr>
          <p:cNvPr id="242" name="Google Shape;242;p40"/>
          <p:cNvSpPr txBox="1"/>
          <p:nvPr/>
        </p:nvSpPr>
        <p:spPr>
          <a:xfrm>
            <a:off x="2556375" y="1900900"/>
            <a:ext cx="66204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p>
        </p:txBody>
      </p:sp>
      <p:sp>
        <p:nvSpPr>
          <p:cNvPr id="243" name="Google Shape;243;p40"/>
          <p:cNvSpPr txBox="1"/>
          <p:nvPr/>
        </p:nvSpPr>
        <p:spPr>
          <a:xfrm>
            <a:off x="10850" y="542575"/>
            <a:ext cx="6250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44" name="Google Shape;244;p40"/>
          <p:cNvSpPr txBox="1"/>
          <p:nvPr/>
        </p:nvSpPr>
        <p:spPr>
          <a:xfrm>
            <a:off x="10850" y="445025"/>
            <a:ext cx="72921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t>What measures can we take to guard against greed in our lives today?</a:t>
            </a:r>
            <a:endParaRPr sz="2200" b="1"/>
          </a:p>
        </p:txBody>
      </p:sp>
      <p:sp>
        <p:nvSpPr>
          <p:cNvPr id="245" name="Google Shape;245;p40"/>
          <p:cNvSpPr txBox="1"/>
          <p:nvPr/>
        </p:nvSpPr>
        <p:spPr>
          <a:xfrm>
            <a:off x="531800" y="1570750"/>
            <a:ext cx="62502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t>–Prayer</a:t>
            </a:r>
            <a:endParaRPr sz="2000" b="1"/>
          </a:p>
          <a:p>
            <a:pPr marL="0" lvl="0" indent="0" algn="l" rtl="0">
              <a:spcBef>
                <a:spcPts val="0"/>
              </a:spcBef>
              <a:spcAft>
                <a:spcPts val="0"/>
              </a:spcAft>
              <a:buNone/>
            </a:pPr>
            <a:endParaRPr sz="2000" b="1"/>
          </a:p>
          <a:p>
            <a:pPr marL="0" lvl="0" indent="0" algn="l" rtl="0">
              <a:spcBef>
                <a:spcPts val="0"/>
              </a:spcBef>
              <a:spcAft>
                <a:spcPts val="0"/>
              </a:spcAft>
              <a:buNone/>
            </a:pPr>
            <a:r>
              <a:rPr lang="en" sz="2000" b="1"/>
              <a:t>–Study God’s word</a:t>
            </a:r>
            <a:endParaRPr sz="2000" b="1"/>
          </a:p>
          <a:p>
            <a:pPr marL="0" lvl="0" indent="0" algn="l" rtl="0">
              <a:spcBef>
                <a:spcPts val="0"/>
              </a:spcBef>
              <a:spcAft>
                <a:spcPts val="0"/>
              </a:spcAft>
              <a:buNone/>
            </a:pPr>
            <a:endParaRPr sz="2000" b="1"/>
          </a:p>
          <a:p>
            <a:pPr marL="0" lvl="0" indent="0" algn="l" rtl="0">
              <a:spcBef>
                <a:spcPts val="0"/>
              </a:spcBef>
              <a:spcAft>
                <a:spcPts val="0"/>
              </a:spcAft>
              <a:buNone/>
            </a:pPr>
            <a:r>
              <a:rPr lang="en" sz="2000" b="1"/>
              <a:t>–Serve others</a:t>
            </a:r>
            <a:endParaRPr sz="2000" b="1"/>
          </a:p>
          <a:p>
            <a:pPr marL="0" lvl="0" indent="0" algn="l" rtl="0">
              <a:spcBef>
                <a:spcPts val="0"/>
              </a:spcBef>
              <a:spcAft>
                <a:spcPts val="0"/>
              </a:spcAft>
              <a:buNone/>
            </a:pPr>
            <a:endParaRPr sz="2000" b="1"/>
          </a:p>
          <a:p>
            <a:pPr marL="0" lvl="0" indent="0" algn="l" rtl="0">
              <a:spcBef>
                <a:spcPts val="0"/>
              </a:spcBef>
              <a:spcAft>
                <a:spcPts val="0"/>
              </a:spcAft>
              <a:buNone/>
            </a:pPr>
            <a:r>
              <a:rPr lang="en" sz="2000" b="1"/>
              <a:t>–Give to others</a:t>
            </a:r>
            <a:endParaRPr sz="20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51" name="Google Shape;251;p4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52" name="Google Shape;252;p41"/>
          <p:cNvPicPr preferRelativeResize="0"/>
          <p:nvPr/>
        </p:nvPicPr>
        <p:blipFill>
          <a:blip r:embed="rId3">
            <a:alphaModFix/>
          </a:blip>
          <a:stretch>
            <a:fillRect/>
          </a:stretch>
        </p:blipFill>
        <p:spPr>
          <a:xfrm>
            <a:off x="0" y="0"/>
            <a:ext cx="9144000" cy="5143500"/>
          </a:xfrm>
          <a:prstGeom prst="rect">
            <a:avLst/>
          </a:prstGeom>
          <a:noFill/>
          <a:ln>
            <a:noFill/>
          </a:ln>
        </p:spPr>
      </p:pic>
      <p:sp>
        <p:nvSpPr>
          <p:cNvPr id="253" name="Google Shape;253;p41"/>
          <p:cNvSpPr txBox="1"/>
          <p:nvPr/>
        </p:nvSpPr>
        <p:spPr>
          <a:xfrm rot="10800000" flipH="1">
            <a:off x="1226200" y="1281750"/>
            <a:ext cx="79506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p>
        </p:txBody>
      </p:sp>
      <p:sp>
        <p:nvSpPr>
          <p:cNvPr id="254" name="Google Shape;254;p41"/>
          <p:cNvSpPr txBox="1"/>
          <p:nvPr/>
        </p:nvSpPr>
        <p:spPr>
          <a:xfrm flipH="1">
            <a:off x="3212125" y="268600"/>
            <a:ext cx="21267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b="1"/>
              <a:t>Luke 12:22-34  </a:t>
            </a:r>
            <a:endParaRPr sz="2300" b="1"/>
          </a:p>
        </p:txBody>
      </p:sp>
      <p:sp>
        <p:nvSpPr>
          <p:cNvPr id="255" name="Google Shape;255;p41"/>
          <p:cNvSpPr txBox="1"/>
          <p:nvPr/>
        </p:nvSpPr>
        <p:spPr>
          <a:xfrm>
            <a:off x="133800" y="891900"/>
            <a:ext cx="8876400" cy="1179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050" b="1">
                <a:solidFill>
                  <a:schemeClr val="dk1"/>
                </a:solidFill>
              </a:rPr>
              <a:t>In our lives today, if we take a look around us, what are some things that we value?</a:t>
            </a:r>
            <a:endParaRPr sz="2050" b="1">
              <a:solidFill>
                <a:schemeClr val="dk1"/>
              </a:solidFill>
            </a:endParaRPr>
          </a:p>
          <a:p>
            <a:pPr marL="0" lvl="0" indent="0" algn="l" rtl="0">
              <a:lnSpc>
                <a:spcPct val="115000"/>
              </a:lnSpc>
              <a:spcBef>
                <a:spcPts val="0"/>
              </a:spcBef>
              <a:spcAft>
                <a:spcPts val="0"/>
              </a:spcAft>
              <a:buNone/>
            </a:pPr>
            <a:endParaRPr sz="1750" b="1">
              <a:solidFill>
                <a:schemeClr val="dk1"/>
              </a:solidFill>
              <a:highlight>
                <a:srgbClr val="FFFFFF"/>
              </a:highlight>
            </a:endParaRPr>
          </a:p>
        </p:txBody>
      </p:sp>
      <p:sp>
        <p:nvSpPr>
          <p:cNvPr id="256" name="Google Shape;256;p41"/>
          <p:cNvSpPr txBox="1"/>
          <p:nvPr/>
        </p:nvSpPr>
        <p:spPr>
          <a:xfrm>
            <a:off x="455750" y="1942375"/>
            <a:ext cx="6250200" cy="2214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2050" b="1">
                <a:solidFill>
                  <a:schemeClr val="dk1"/>
                </a:solidFill>
              </a:rPr>
              <a:t>Our children     homes     jobs</a:t>
            </a:r>
            <a:endParaRPr sz="205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2050" b="1">
                <a:solidFill>
                  <a:schemeClr val="dk1"/>
                </a:solidFill>
              </a:rPr>
              <a:t>our marriage    friends    success</a:t>
            </a:r>
            <a:endParaRPr sz="205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2050" b="1">
                <a:solidFill>
                  <a:schemeClr val="dk1"/>
                </a:solidFill>
              </a:rPr>
              <a:t>Integrity         health        relationship with God</a:t>
            </a:r>
            <a:endParaRPr sz="2050" b="1">
              <a:solidFill>
                <a:schemeClr val="dk1"/>
              </a:solidFill>
            </a:endParaRPr>
          </a:p>
          <a:p>
            <a:pPr marL="0" lvl="0" indent="0" algn="l" rtl="0">
              <a:lnSpc>
                <a:spcPct val="115000"/>
              </a:lnSpc>
              <a:spcBef>
                <a:spcPts val="0"/>
              </a:spcBef>
              <a:spcAft>
                <a:spcPts val="0"/>
              </a:spcAft>
              <a:buNone/>
            </a:pPr>
            <a:r>
              <a:rPr lang="en" sz="2050" b="1">
                <a:solidFill>
                  <a:schemeClr val="dk1"/>
                </a:solidFill>
              </a:rPr>
              <a:t>a Cause/Organization of some kind </a:t>
            </a:r>
            <a:endParaRPr sz="205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2050" b="1">
                <a:solidFill>
                  <a:schemeClr val="dk1"/>
                </a:solidFill>
              </a:rPr>
              <a:t>our church family</a:t>
            </a:r>
            <a:endParaRPr sz="2050" b="1">
              <a:solidFill>
                <a:schemeClr val="dk1"/>
              </a:solidFill>
            </a:endParaRPr>
          </a:p>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62" name="Google Shape;262;p4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63" name="Google Shape;263;p42"/>
          <p:cNvPicPr preferRelativeResize="0"/>
          <p:nvPr/>
        </p:nvPicPr>
        <p:blipFill>
          <a:blip r:embed="rId3">
            <a:alphaModFix/>
          </a:blip>
          <a:stretch>
            <a:fillRect/>
          </a:stretch>
        </p:blipFill>
        <p:spPr>
          <a:xfrm>
            <a:off x="0" y="0"/>
            <a:ext cx="9144000" cy="5143500"/>
          </a:xfrm>
          <a:prstGeom prst="rect">
            <a:avLst/>
          </a:prstGeom>
          <a:noFill/>
          <a:ln>
            <a:noFill/>
          </a:ln>
        </p:spPr>
      </p:pic>
      <p:sp>
        <p:nvSpPr>
          <p:cNvPr id="264" name="Google Shape;264;p42"/>
          <p:cNvSpPr txBox="1"/>
          <p:nvPr/>
        </p:nvSpPr>
        <p:spPr>
          <a:xfrm>
            <a:off x="2556375" y="1900900"/>
            <a:ext cx="66204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p>
        </p:txBody>
      </p:sp>
      <p:sp>
        <p:nvSpPr>
          <p:cNvPr id="265" name="Google Shape;265;p42"/>
          <p:cNvSpPr txBox="1"/>
          <p:nvPr/>
        </p:nvSpPr>
        <p:spPr>
          <a:xfrm>
            <a:off x="206175" y="954900"/>
            <a:ext cx="7205100" cy="1196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2250" b="1">
                <a:solidFill>
                  <a:schemeClr val="dk1"/>
                </a:solidFill>
              </a:rPr>
              <a:t>In terms of earthly things, what does God appear to value most according to Luke 12:24?</a:t>
            </a:r>
            <a:endParaRPr sz="2250" b="1">
              <a:solidFill>
                <a:schemeClr val="dk1"/>
              </a:solidFill>
            </a:endParaRPr>
          </a:p>
          <a:p>
            <a:pPr marL="0" lvl="0" indent="0" algn="l" rtl="0">
              <a:spcBef>
                <a:spcPts val="0"/>
              </a:spcBef>
              <a:spcAft>
                <a:spcPts val="0"/>
              </a:spcAft>
              <a:buNone/>
            </a:pPr>
            <a:endParaRPr/>
          </a:p>
        </p:txBody>
      </p:sp>
      <p:sp>
        <p:nvSpPr>
          <p:cNvPr id="266" name="Google Shape;266;p42"/>
          <p:cNvSpPr txBox="1"/>
          <p:nvPr/>
        </p:nvSpPr>
        <p:spPr>
          <a:xfrm>
            <a:off x="3201125" y="2517550"/>
            <a:ext cx="3060000" cy="88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endParaRPr sz="900" b="1">
              <a:solidFill>
                <a:schemeClr val="dk1"/>
              </a:solidFill>
              <a:highlight>
                <a:srgbClr val="FFFFFF"/>
              </a:highlight>
            </a:endParaRPr>
          </a:p>
          <a:p>
            <a:pPr marL="0" lvl="0" indent="0" algn="l" rtl="0">
              <a:spcBef>
                <a:spcPts val="0"/>
              </a:spcBef>
              <a:spcAft>
                <a:spcPts val="0"/>
              </a:spcAft>
              <a:buNone/>
            </a:pPr>
            <a:r>
              <a:rPr lang="en" sz="3500" b="1"/>
              <a:t>YOU!!!</a:t>
            </a:r>
            <a:endParaRPr sz="35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72" name="Google Shape;272;p4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73" name="Google Shape;273;p43"/>
          <p:cNvPicPr preferRelativeResize="0"/>
          <p:nvPr/>
        </p:nvPicPr>
        <p:blipFill>
          <a:blip r:embed="rId3">
            <a:alphaModFix/>
          </a:blip>
          <a:stretch>
            <a:fillRect/>
          </a:stretch>
        </p:blipFill>
        <p:spPr>
          <a:xfrm>
            <a:off x="0" y="0"/>
            <a:ext cx="9144000" cy="5143500"/>
          </a:xfrm>
          <a:prstGeom prst="rect">
            <a:avLst/>
          </a:prstGeom>
          <a:noFill/>
          <a:ln>
            <a:noFill/>
          </a:ln>
        </p:spPr>
      </p:pic>
      <p:sp>
        <p:nvSpPr>
          <p:cNvPr id="274" name="Google Shape;274;p43"/>
          <p:cNvSpPr txBox="1"/>
          <p:nvPr/>
        </p:nvSpPr>
        <p:spPr>
          <a:xfrm>
            <a:off x="2556375" y="1900900"/>
            <a:ext cx="66204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p>
        </p:txBody>
      </p:sp>
      <p:sp>
        <p:nvSpPr>
          <p:cNvPr id="275" name="Google Shape;275;p43"/>
          <p:cNvSpPr txBox="1"/>
          <p:nvPr/>
        </p:nvSpPr>
        <p:spPr>
          <a:xfrm>
            <a:off x="10850" y="542575"/>
            <a:ext cx="6250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76" name="Google Shape;276;p43"/>
          <p:cNvSpPr txBox="1"/>
          <p:nvPr/>
        </p:nvSpPr>
        <p:spPr>
          <a:xfrm>
            <a:off x="390650" y="119375"/>
            <a:ext cx="8094900" cy="159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2250" b="1">
                <a:solidFill>
                  <a:schemeClr val="dk1"/>
                </a:solidFill>
              </a:rPr>
              <a:t>We live out what we truly believe, aka, your belief system.  If we truly believe what God says about our value to Him, it will alter how we live our lives…….. </a:t>
            </a:r>
            <a:endParaRPr sz="2250" b="1">
              <a:solidFill>
                <a:schemeClr val="dk1"/>
              </a:solidFill>
            </a:endParaRPr>
          </a:p>
          <a:p>
            <a:pPr marL="0" lvl="0" indent="0" algn="l" rtl="0">
              <a:spcBef>
                <a:spcPts val="0"/>
              </a:spcBef>
              <a:spcAft>
                <a:spcPts val="0"/>
              </a:spcAft>
              <a:buNone/>
            </a:pPr>
            <a:endParaRPr/>
          </a:p>
        </p:txBody>
      </p:sp>
      <p:sp>
        <p:nvSpPr>
          <p:cNvPr id="277" name="Google Shape;277;p43"/>
          <p:cNvSpPr txBox="1"/>
          <p:nvPr/>
        </p:nvSpPr>
        <p:spPr>
          <a:xfrm>
            <a:off x="130225" y="1671100"/>
            <a:ext cx="6250200" cy="745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950" b="1">
                <a:solidFill>
                  <a:schemeClr val="dk1"/>
                </a:solidFill>
              </a:rPr>
              <a:t>1)	It frees us from hypocrisy </a:t>
            </a:r>
            <a:endParaRPr sz="1950" b="1">
              <a:solidFill>
                <a:schemeClr val="dk1"/>
              </a:solidFill>
            </a:endParaRPr>
          </a:p>
          <a:p>
            <a:pPr marL="0" lvl="0" indent="0" algn="l" rtl="0">
              <a:spcBef>
                <a:spcPts val="0"/>
              </a:spcBef>
              <a:spcAft>
                <a:spcPts val="0"/>
              </a:spcAft>
              <a:buNone/>
            </a:pPr>
            <a:endParaRPr/>
          </a:p>
        </p:txBody>
      </p:sp>
      <p:sp>
        <p:nvSpPr>
          <p:cNvPr id="278" name="Google Shape;278;p43"/>
          <p:cNvSpPr txBox="1"/>
          <p:nvPr/>
        </p:nvSpPr>
        <p:spPr>
          <a:xfrm>
            <a:off x="130225" y="2301100"/>
            <a:ext cx="8347800" cy="143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950" b="1">
                <a:solidFill>
                  <a:schemeClr val="dk1"/>
                </a:solidFill>
              </a:rPr>
              <a:t>2)   It frees us from unnecessary fear  vs 4- “I tell you, my friends, do not be afraid of those who kill the body and after that can do nothing more.” </a:t>
            </a:r>
            <a:endParaRPr sz="1950" b="1">
              <a:solidFill>
                <a:schemeClr val="dk1"/>
              </a:solidFill>
            </a:endParaRPr>
          </a:p>
          <a:p>
            <a:pPr marL="0" lvl="0" indent="0" algn="l" rtl="0">
              <a:spcBef>
                <a:spcPts val="0"/>
              </a:spcBef>
              <a:spcAft>
                <a:spcPts val="0"/>
              </a:spcAft>
              <a:buNone/>
            </a:pPr>
            <a:endParaRPr/>
          </a:p>
        </p:txBody>
      </p:sp>
      <p:sp>
        <p:nvSpPr>
          <p:cNvPr id="279" name="Google Shape;279;p43"/>
          <p:cNvSpPr txBox="1"/>
          <p:nvPr/>
        </p:nvSpPr>
        <p:spPr>
          <a:xfrm>
            <a:off x="227875" y="3429000"/>
            <a:ext cx="6250200" cy="1090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950" b="1">
                <a:solidFill>
                  <a:schemeClr val="dk1"/>
                </a:solidFill>
              </a:rPr>
              <a:t>3)   It frees us from the need for riches   vs. 33 “sell your possessions and give to the poor” </a:t>
            </a:r>
            <a:endParaRPr sz="1950" b="1">
              <a:solidFill>
                <a:schemeClr val="dk1"/>
              </a:solidFill>
            </a:endParaRPr>
          </a:p>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85" name="Google Shape;285;p4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86" name="Google Shape;286;p44"/>
          <p:cNvPicPr preferRelativeResize="0"/>
          <p:nvPr/>
        </p:nvPicPr>
        <p:blipFill>
          <a:blip r:embed="rId3">
            <a:alphaModFix/>
          </a:blip>
          <a:stretch>
            <a:fillRect/>
          </a:stretch>
        </p:blipFill>
        <p:spPr>
          <a:xfrm>
            <a:off x="0" y="0"/>
            <a:ext cx="9144000" cy="5143500"/>
          </a:xfrm>
          <a:prstGeom prst="rect">
            <a:avLst/>
          </a:prstGeom>
          <a:noFill/>
          <a:ln>
            <a:noFill/>
          </a:ln>
        </p:spPr>
      </p:pic>
      <p:sp>
        <p:nvSpPr>
          <p:cNvPr id="287" name="Google Shape;287;p44"/>
          <p:cNvSpPr txBox="1"/>
          <p:nvPr/>
        </p:nvSpPr>
        <p:spPr>
          <a:xfrm>
            <a:off x="2556375" y="1900900"/>
            <a:ext cx="66204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p>
        </p:txBody>
      </p:sp>
      <p:sp>
        <p:nvSpPr>
          <p:cNvPr id="288" name="Google Shape;288;p44"/>
          <p:cNvSpPr txBox="1"/>
          <p:nvPr/>
        </p:nvSpPr>
        <p:spPr>
          <a:xfrm>
            <a:off x="922350" y="705325"/>
            <a:ext cx="6250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289" name="Google Shape;289;p44"/>
          <p:cNvPicPr preferRelativeResize="0"/>
          <p:nvPr/>
        </p:nvPicPr>
        <p:blipFill>
          <a:blip r:embed="rId4">
            <a:alphaModFix/>
          </a:blip>
          <a:stretch>
            <a:fillRect/>
          </a:stretch>
        </p:blipFill>
        <p:spPr>
          <a:xfrm>
            <a:off x="-238725" y="0"/>
            <a:ext cx="4524364" cy="5143500"/>
          </a:xfrm>
          <a:prstGeom prst="rect">
            <a:avLst/>
          </a:prstGeom>
          <a:noFill/>
          <a:ln>
            <a:noFill/>
          </a:ln>
        </p:spPr>
      </p:pic>
      <p:sp>
        <p:nvSpPr>
          <p:cNvPr id="290" name="Google Shape;290;p44"/>
          <p:cNvSpPr txBox="1"/>
          <p:nvPr/>
        </p:nvSpPr>
        <p:spPr>
          <a:xfrm>
            <a:off x="6272025" y="1812150"/>
            <a:ext cx="2897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291" name="Google Shape;291;p44"/>
          <p:cNvPicPr preferRelativeResize="0"/>
          <p:nvPr/>
        </p:nvPicPr>
        <p:blipFill>
          <a:blip r:embed="rId5">
            <a:alphaModFix/>
          </a:blip>
          <a:stretch>
            <a:fillRect/>
          </a:stretch>
        </p:blipFill>
        <p:spPr>
          <a:xfrm>
            <a:off x="4861375" y="54250"/>
            <a:ext cx="4282625"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7"/>
          <p:cNvSpPr txBox="1"/>
          <p:nvPr/>
        </p:nvSpPr>
        <p:spPr>
          <a:xfrm>
            <a:off x="40950" y="1512075"/>
            <a:ext cx="9062100" cy="2612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500" b="1"/>
              <a:t>These questions and answers provide a starting point for reflection on the teachings of Jesus in these passages. They encourage us to consider our attitudes towards prayer, wealth, materialism, and our readiness for Christ's return.</a:t>
            </a:r>
            <a:endParaRPr sz="2500" b="1"/>
          </a:p>
          <a:p>
            <a:pPr marL="0" lvl="0" indent="0" algn="l" rtl="0">
              <a:spcBef>
                <a:spcPts val="0"/>
              </a:spcBef>
              <a:spcAft>
                <a:spcPts val="0"/>
              </a:spcAft>
              <a:buNone/>
            </a:pPr>
            <a:endParaRPr>
              <a:latin typeface="Jim Nightshade"/>
              <a:ea typeface="Jim Nightshade"/>
              <a:cs typeface="Jim Nightshade"/>
              <a:sym typeface="Jim Nightshade"/>
            </a:endParaRPr>
          </a:p>
        </p:txBody>
      </p:sp>
      <p:sp>
        <p:nvSpPr>
          <p:cNvPr id="112" name="Google Shape;112;p27"/>
          <p:cNvSpPr txBox="1"/>
          <p:nvPr/>
        </p:nvSpPr>
        <p:spPr>
          <a:xfrm>
            <a:off x="596825" y="379800"/>
            <a:ext cx="6250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t>Luke 11:1-13 and Luke 12:13-48</a:t>
            </a:r>
            <a:endParaRPr sz="3000" b="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97" name="Google Shape;297;p4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98" name="Google Shape;298;p45"/>
          <p:cNvPicPr preferRelativeResize="0"/>
          <p:nvPr/>
        </p:nvPicPr>
        <p:blipFill>
          <a:blip r:embed="rId3">
            <a:alphaModFix/>
          </a:blip>
          <a:stretch>
            <a:fillRect/>
          </a:stretch>
        </p:blipFill>
        <p:spPr>
          <a:xfrm>
            <a:off x="0" y="0"/>
            <a:ext cx="9144000" cy="5143500"/>
          </a:xfrm>
          <a:prstGeom prst="rect">
            <a:avLst/>
          </a:prstGeom>
          <a:noFill/>
          <a:ln>
            <a:noFill/>
          </a:ln>
        </p:spPr>
      </p:pic>
      <p:sp>
        <p:nvSpPr>
          <p:cNvPr id="299" name="Google Shape;299;p45"/>
          <p:cNvSpPr txBox="1"/>
          <p:nvPr/>
        </p:nvSpPr>
        <p:spPr>
          <a:xfrm>
            <a:off x="2556375" y="1900900"/>
            <a:ext cx="66204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p>
        </p:txBody>
      </p:sp>
      <p:sp>
        <p:nvSpPr>
          <p:cNvPr id="300" name="Google Shape;300;p45"/>
          <p:cNvSpPr txBox="1"/>
          <p:nvPr/>
        </p:nvSpPr>
        <p:spPr>
          <a:xfrm>
            <a:off x="596825" y="889800"/>
            <a:ext cx="7074900" cy="1161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2150" b="1">
                <a:solidFill>
                  <a:schemeClr val="dk1"/>
                </a:solidFill>
              </a:rPr>
              <a:t>4)   It frees us from worry-  vs. 25 “Can any of you add one moment of his life span by worrying?”</a:t>
            </a:r>
            <a:endParaRPr sz="2150" b="1">
              <a:solidFill>
                <a:schemeClr val="dk1"/>
              </a:solidFill>
            </a:endParaRPr>
          </a:p>
          <a:p>
            <a:pPr marL="0" lvl="0" indent="0" algn="l" rtl="0">
              <a:spcBef>
                <a:spcPts val="0"/>
              </a:spcBef>
              <a:spcAft>
                <a:spcPts val="0"/>
              </a:spcAft>
              <a:buNone/>
            </a:pPr>
            <a:endParaRPr/>
          </a:p>
        </p:txBody>
      </p:sp>
      <p:sp>
        <p:nvSpPr>
          <p:cNvPr id="301" name="Google Shape;301;p45"/>
          <p:cNvSpPr txBox="1"/>
          <p:nvPr/>
        </p:nvSpPr>
        <p:spPr>
          <a:xfrm>
            <a:off x="596825" y="2571750"/>
            <a:ext cx="62502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t>Why do we find it so difficult to not worry and what is the remedy?</a:t>
            </a:r>
            <a:endParaRPr sz="22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07" name="Google Shape;307;p4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08" name="Google Shape;308;p46"/>
          <p:cNvPicPr preferRelativeResize="0"/>
          <p:nvPr/>
        </p:nvPicPr>
        <p:blipFill>
          <a:blip r:embed="rId3">
            <a:alphaModFix/>
          </a:blip>
          <a:stretch>
            <a:fillRect/>
          </a:stretch>
        </p:blipFill>
        <p:spPr>
          <a:xfrm>
            <a:off x="0" y="0"/>
            <a:ext cx="9144000" cy="5143500"/>
          </a:xfrm>
          <a:prstGeom prst="rect">
            <a:avLst/>
          </a:prstGeom>
          <a:noFill/>
          <a:ln>
            <a:noFill/>
          </a:ln>
        </p:spPr>
      </p:pic>
      <p:sp>
        <p:nvSpPr>
          <p:cNvPr id="309" name="Google Shape;309;p46"/>
          <p:cNvSpPr txBox="1"/>
          <p:nvPr/>
        </p:nvSpPr>
        <p:spPr>
          <a:xfrm>
            <a:off x="2556375" y="1900900"/>
            <a:ext cx="66204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p>
        </p:txBody>
      </p:sp>
      <p:sp>
        <p:nvSpPr>
          <p:cNvPr id="310" name="Google Shape;310;p46"/>
          <p:cNvSpPr txBox="1"/>
          <p:nvPr/>
        </p:nvSpPr>
        <p:spPr>
          <a:xfrm>
            <a:off x="390650" y="661925"/>
            <a:ext cx="8520600" cy="3064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2150" b="1">
                <a:solidFill>
                  <a:schemeClr val="dk1"/>
                </a:solidFill>
              </a:rPr>
              <a:t>Luke 12:35-40    Be Ready for the Master’s Return</a:t>
            </a:r>
            <a:endParaRPr sz="215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2150" b="1">
                <a:solidFill>
                  <a:schemeClr val="dk1"/>
                </a:solidFill>
              </a:rPr>
              <a:t>Who is the Master?  Jesus</a:t>
            </a:r>
            <a:endParaRPr sz="2150" b="1">
              <a:solidFill>
                <a:schemeClr val="dk1"/>
              </a:solidFill>
            </a:endParaRPr>
          </a:p>
          <a:p>
            <a:pPr marL="0" lvl="0" indent="0" algn="l" rtl="0">
              <a:lnSpc>
                <a:spcPct val="115000"/>
              </a:lnSpc>
              <a:spcBef>
                <a:spcPts val="0"/>
              </a:spcBef>
              <a:spcAft>
                <a:spcPts val="0"/>
              </a:spcAft>
              <a:buNone/>
            </a:pPr>
            <a:endParaRPr sz="215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2150" b="1">
                <a:solidFill>
                  <a:schemeClr val="dk1"/>
                </a:solidFill>
              </a:rPr>
              <a:t>Do you think his Disciples knew what He meant when He said that the Son of Man is coming at an hour you do not expect?</a:t>
            </a:r>
            <a:endParaRPr sz="2150" b="1">
              <a:solidFill>
                <a:schemeClr val="dk1"/>
              </a:solidFill>
            </a:endParaRPr>
          </a:p>
          <a:p>
            <a:pPr marL="0" lvl="0" indent="0" algn="l" rtl="0">
              <a:lnSpc>
                <a:spcPct val="115000"/>
              </a:lnSpc>
              <a:spcBef>
                <a:spcPts val="0"/>
              </a:spcBef>
              <a:spcAft>
                <a:spcPts val="0"/>
              </a:spcAft>
              <a:buNone/>
            </a:pPr>
            <a:endParaRPr sz="2150" b="1">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2150" b="1">
              <a:solidFill>
                <a:schemeClr val="dk1"/>
              </a:solidFill>
            </a:endParaRPr>
          </a:p>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16" name="Google Shape;316;p4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17" name="Google Shape;317;p47"/>
          <p:cNvPicPr preferRelativeResize="0"/>
          <p:nvPr/>
        </p:nvPicPr>
        <p:blipFill>
          <a:blip r:embed="rId3">
            <a:alphaModFix/>
          </a:blip>
          <a:stretch>
            <a:fillRect/>
          </a:stretch>
        </p:blipFill>
        <p:spPr>
          <a:xfrm>
            <a:off x="0" y="-76200"/>
            <a:ext cx="9144000" cy="5143500"/>
          </a:xfrm>
          <a:prstGeom prst="rect">
            <a:avLst/>
          </a:prstGeom>
          <a:noFill/>
          <a:ln>
            <a:noFill/>
          </a:ln>
        </p:spPr>
      </p:pic>
      <p:sp>
        <p:nvSpPr>
          <p:cNvPr id="318" name="Google Shape;318;p47"/>
          <p:cNvSpPr txBox="1"/>
          <p:nvPr/>
        </p:nvSpPr>
        <p:spPr>
          <a:xfrm>
            <a:off x="2556375" y="1900900"/>
            <a:ext cx="66204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p>
        </p:txBody>
      </p:sp>
      <p:sp>
        <p:nvSpPr>
          <p:cNvPr id="319" name="Google Shape;319;p47"/>
          <p:cNvSpPr txBox="1"/>
          <p:nvPr/>
        </p:nvSpPr>
        <p:spPr>
          <a:xfrm>
            <a:off x="3917300" y="2408975"/>
            <a:ext cx="52521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500" b="1"/>
              <a:t>END</a:t>
            </a:r>
            <a:endParaRPr sz="3500" b="1"/>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25" name="Google Shape;325;p4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26" name="Google Shape;326;p48"/>
          <p:cNvPicPr preferRelativeResize="0"/>
          <p:nvPr/>
        </p:nvPicPr>
        <p:blipFill>
          <a:blip r:embed="rId3">
            <a:alphaModFix/>
          </a:blip>
          <a:stretch>
            <a:fillRect/>
          </a:stretch>
        </p:blipFill>
        <p:spPr>
          <a:xfrm>
            <a:off x="0" y="0"/>
            <a:ext cx="9144000" cy="5143500"/>
          </a:xfrm>
          <a:prstGeom prst="rect">
            <a:avLst/>
          </a:prstGeom>
          <a:noFill/>
          <a:ln>
            <a:noFill/>
          </a:ln>
        </p:spPr>
      </p:pic>
      <p:sp>
        <p:nvSpPr>
          <p:cNvPr id="327" name="Google Shape;327;p48"/>
          <p:cNvSpPr txBox="1"/>
          <p:nvPr/>
        </p:nvSpPr>
        <p:spPr>
          <a:xfrm>
            <a:off x="2556375" y="1900900"/>
            <a:ext cx="66204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33" name="Google Shape;333;p4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34" name="Google Shape;334;p49"/>
          <p:cNvPicPr preferRelativeResize="0"/>
          <p:nvPr/>
        </p:nvPicPr>
        <p:blipFill>
          <a:blip r:embed="rId3">
            <a:alphaModFix/>
          </a:blip>
          <a:stretch>
            <a:fillRect/>
          </a:stretch>
        </p:blipFill>
        <p:spPr>
          <a:xfrm>
            <a:off x="0" y="0"/>
            <a:ext cx="9144000" cy="5143500"/>
          </a:xfrm>
          <a:prstGeom prst="rect">
            <a:avLst/>
          </a:prstGeom>
          <a:noFill/>
          <a:ln>
            <a:noFill/>
          </a:ln>
        </p:spPr>
      </p:pic>
      <p:sp>
        <p:nvSpPr>
          <p:cNvPr id="335" name="Google Shape;335;p49"/>
          <p:cNvSpPr txBox="1"/>
          <p:nvPr/>
        </p:nvSpPr>
        <p:spPr>
          <a:xfrm>
            <a:off x="2556375" y="1900900"/>
            <a:ext cx="66204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41" name="Google Shape;341;p5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42" name="Google Shape;342;p50"/>
          <p:cNvPicPr preferRelativeResize="0"/>
          <p:nvPr/>
        </p:nvPicPr>
        <p:blipFill>
          <a:blip r:embed="rId3">
            <a:alphaModFix/>
          </a:blip>
          <a:stretch>
            <a:fillRect/>
          </a:stretch>
        </p:blipFill>
        <p:spPr>
          <a:xfrm>
            <a:off x="0" y="0"/>
            <a:ext cx="9144000" cy="5143500"/>
          </a:xfrm>
          <a:prstGeom prst="rect">
            <a:avLst/>
          </a:prstGeom>
          <a:noFill/>
          <a:ln>
            <a:noFill/>
          </a:ln>
        </p:spPr>
      </p:pic>
      <p:sp>
        <p:nvSpPr>
          <p:cNvPr id="343" name="Google Shape;343;p50"/>
          <p:cNvSpPr txBox="1"/>
          <p:nvPr/>
        </p:nvSpPr>
        <p:spPr>
          <a:xfrm>
            <a:off x="2556375" y="1900900"/>
            <a:ext cx="66204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49" name="Google Shape;349;p5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50" name="Google Shape;350;p51"/>
          <p:cNvPicPr preferRelativeResize="0"/>
          <p:nvPr/>
        </p:nvPicPr>
        <p:blipFill>
          <a:blip r:embed="rId3">
            <a:alphaModFix/>
          </a:blip>
          <a:stretch>
            <a:fillRect/>
          </a:stretch>
        </p:blipFill>
        <p:spPr>
          <a:xfrm>
            <a:off x="0" y="0"/>
            <a:ext cx="9144000" cy="5143500"/>
          </a:xfrm>
          <a:prstGeom prst="rect">
            <a:avLst/>
          </a:prstGeom>
          <a:noFill/>
          <a:ln>
            <a:noFill/>
          </a:ln>
        </p:spPr>
      </p:pic>
      <p:sp>
        <p:nvSpPr>
          <p:cNvPr id="351" name="Google Shape;351;p51"/>
          <p:cNvSpPr txBox="1"/>
          <p:nvPr/>
        </p:nvSpPr>
        <p:spPr>
          <a:xfrm>
            <a:off x="2556375" y="1900900"/>
            <a:ext cx="66204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2"/>
          <p:cNvSpPr txBox="1"/>
          <p:nvPr/>
        </p:nvSpPr>
        <p:spPr>
          <a:xfrm>
            <a:off x="114700" y="557150"/>
            <a:ext cx="9062100" cy="2612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500" b="1"/>
              <a:t>These questions and answers provide a starting point for reflection on the teachings of Jesus in these passages. They encourage us to consider our attitudes towards prayer, wealth, materialism, and our readiness for Christ's return.</a:t>
            </a:r>
            <a:endParaRPr sz="2500" b="1"/>
          </a:p>
          <a:p>
            <a:pPr marL="0" lvl="0" indent="0" algn="l" rtl="0">
              <a:spcBef>
                <a:spcPts val="0"/>
              </a:spcBef>
              <a:spcAft>
                <a:spcPts val="0"/>
              </a:spcAft>
              <a:buNone/>
            </a:pPr>
            <a:endParaRPr>
              <a:latin typeface="Jim Nightshade"/>
              <a:ea typeface="Jim Nightshade"/>
              <a:cs typeface="Jim Nightshade"/>
              <a:sym typeface="Jim Nightshade"/>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62" name="Google Shape;362;p5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63" name="Google Shape;363;p53"/>
          <p:cNvPicPr preferRelativeResize="0"/>
          <p:nvPr/>
        </p:nvPicPr>
        <p:blipFill>
          <a:blip r:embed="rId3">
            <a:alphaModFix/>
          </a:blip>
          <a:stretch>
            <a:fillRect/>
          </a:stretch>
        </p:blipFill>
        <p:spPr>
          <a:xfrm>
            <a:off x="0" y="0"/>
            <a:ext cx="9144000" cy="5143500"/>
          </a:xfrm>
          <a:prstGeom prst="rect">
            <a:avLst/>
          </a:prstGeom>
          <a:noFill/>
          <a:ln>
            <a:noFill/>
          </a:ln>
        </p:spPr>
      </p:pic>
      <p:sp>
        <p:nvSpPr>
          <p:cNvPr id="364" name="Google Shape;364;p53"/>
          <p:cNvSpPr txBox="1"/>
          <p:nvPr/>
        </p:nvSpPr>
        <p:spPr>
          <a:xfrm>
            <a:off x="833100" y="1084225"/>
            <a:ext cx="6954600" cy="1127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950" b="1">
              <a:solidFill>
                <a:schemeClr val="dk1"/>
              </a:solidFill>
              <a:highlight>
                <a:srgbClr val="FFFFFF"/>
              </a:highlight>
            </a:endParaRPr>
          </a:p>
          <a:p>
            <a:pPr marL="0" lvl="0" indent="0" algn="l" rtl="0">
              <a:lnSpc>
                <a:spcPct val="115000"/>
              </a:lnSpc>
              <a:spcBef>
                <a:spcPts val="0"/>
              </a:spcBef>
              <a:spcAft>
                <a:spcPts val="0"/>
              </a:spcAft>
              <a:buNone/>
            </a:pPr>
            <a:endParaRPr sz="1900" b="1">
              <a:solidFill>
                <a:schemeClr val="dk1"/>
              </a:solidFill>
              <a:highlight>
                <a:srgbClr val="FFFFFF"/>
              </a:highlight>
            </a:endParaRPr>
          </a:p>
          <a:p>
            <a:pPr marL="0" lvl="0" indent="0" algn="l" rtl="0">
              <a:lnSpc>
                <a:spcPct val="115000"/>
              </a:lnSpc>
              <a:spcBef>
                <a:spcPts val="0"/>
              </a:spcBef>
              <a:spcAft>
                <a:spcPts val="0"/>
              </a:spcAft>
              <a:buNone/>
            </a:pPr>
            <a:endParaRPr sz="1700"/>
          </a:p>
        </p:txBody>
      </p:sp>
      <p:sp>
        <p:nvSpPr>
          <p:cNvPr id="365" name="Google Shape;365;p53"/>
          <p:cNvSpPr txBox="1"/>
          <p:nvPr/>
        </p:nvSpPr>
        <p:spPr>
          <a:xfrm>
            <a:off x="516150" y="447600"/>
            <a:ext cx="8111700" cy="424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In these passages, Jesus engages with people who hold various forms of power and authority, be it religious, financial, or social. He often challenges their misuse of power, calls for humility and authenticity, and emphasizes the importance of prioritizing God’s kingdom over wordly status. His interactions with those considered “more powerful” serve as a reminder of the higher moral standards expected of those in influential positions and the need for a humble and righteous approach to authority and wealth.</a:t>
            </a:r>
            <a:endParaRPr sz="2400" b="1"/>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Google Shape;370;p54"/>
          <p:cNvPicPr preferRelativeResize="0"/>
          <p:nvPr/>
        </p:nvPicPr>
        <p:blipFill>
          <a:blip r:embed="rId3">
            <a:alphaModFix/>
          </a:blip>
          <a:stretch>
            <a:fillRect/>
          </a:stretch>
        </p:blipFill>
        <p:spPr>
          <a:xfrm>
            <a:off x="-22775" y="0"/>
            <a:ext cx="9189550" cy="5169125"/>
          </a:xfrm>
          <a:prstGeom prst="rect">
            <a:avLst/>
          </a:prstGeom>
          <a:noFill/>
          <a:ln>
            <a:noFill/>
          </a:ln>
        </p:spPr>
      </p:pic>
      <p:sp>
        <p:nvSpPr>
          <p:cNvPr id="371" name="Google Shape;371;p54"/>
          <p:cNvSpPr txBox="1">
            <a:spLocks noGrp="1"/>
          </p:cNvSpPr>
          <p:nvPr>
            <p:ph type="title"/>
          </p:nvPr>
        </p:nvSpPr>
        <p:spPr>
          <a:xfrm>
            <a:off x="311700" y="14083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18" name="Google Shape;118;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19" name="Google Shape;119;p28"/>
          <p:cNvPicPr preferRelativeResize="0"/>
          <p:nvPr/>
        </p:nvPicPr>
        <p:blipFill>
          <a:blip r:embed="rId3">
            <a:alphaModFix/>
          </a:blip>
          <a:stretch>
            <a:fillRect/>
          </a:stretch>
        </p:blipFill>
        <p:spPr>
          <a:xfrm>
            <a:off x="0" y="8225"/>
            <a:ext cx="9144000" cy="5143500"/>
          </a:xfrm>
          <a:prstGeom prst="rect">
            <a:avLst/>
          </a:prstGeom>
          <a:noFill/>
          <a:ln>
            <a:noFill/>
          </a:ln>
        </p:spPr>
      </p:pic>
      <p:sp>
        <p:nvSpPr>
          <p:cNvPr id="120" name="Google Shape;120;p28"/>
          <p:cNvSpPr txBox="1"/>
          <p:nvPr/>
        </p:nvSpPr>
        <p:spPr>
          <a:xfrm>
            <a:off x="2237700" y="909000"/>
            <a:ext cx="6906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21" name="Google Shape;121;p28"/>
          <p:cNvSpPr txBox="1"/>
          <p:nvPr/>
        </p:nvSpPr>
        <p:spPr>
          <a:xfrm>
            <a:off x="845175" y="808950"/>
            <a:ext cx="64113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t>Trusting and Fully Depending on God</a:t>
            </a:r>
            <a:endParaRPr sz="2700" b="1"/>
          </a:p>
        </p:txBody>
      </p:sp>
      <p:sp>
        <p:nvSpPr>
          <p:cNvPr id="122" name="Google Shape;122;p28"/>
          <p:cNvSpPr txBox="1"/>
          <p:nvPr/>
        </p:nvSpPr>
        <p:spPr>
          <a:xfrm>
            <a:off x="1616125" y="1501825"/>
            <a:ext cx="52401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b="1"/>
              <a:t>Luke 11:1-13</a:t>
            </a:r>
            <a:endParaRPr sz="2300" b="1"/>
          </a:p>
        </p:txBody>
      </p:sp>
      <p:sp>
        <p:nvSpPr>
          <p:cNvPr id="123" name="Google Shape;123;p28"/>
          <p:cNvSpPr txBox="1"/>
          <p:nvPr/>
        </p:nvSpPr>
        <p:spPr>
          <a:xfrm>
            <a:off x="1616125" y="2133200"/>
            <a:ext cx="68661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b="1"/>
              <a:t>Luke 12:13-48</a:t>
            </a:r>
            <a:endParaRPr sz="23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77" name="Google Shape;377;p5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83" name="Google Shape;383;p5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57"/>
          <p:cNvSpPr txBox="1">
            <a:spLocks noGrp="1"/>
          </p:cNvSpPr>
          <p:nvPr>
            <p:ph type="title"/>
          </p:nvPr>
        </p:nvSpPr>
        <p:spPr>
          <a:xfrm>
            <a:off x="334200" y="445025"/>
            <a:ext cx="8498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89" name="Google Shape;389;p57"/>
          <p:cNvSpPr txBox="1"/>
          <p:nvPr/>
        </p:nvSpPr>
        <p:spPr>
          <a:xfrm>
            <a:off x="322950" y="1286675"/>
            <a:ext cx="84981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t>Chapter 2 </a:t>
            </a:r>
            <a:endParaRPr sz="15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29" name="Google Shape;129;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30" name="Google Shape;130;p29"/>
          <p:cNvPicPr preferRelativeResize="0"/>
          <p:nvPr/>
        </p:nvPicPr>
        <p:blipFill>
          <a:blip r:embed="rId3">
            <a:alphaModFix/>
          </a:blip>
          <a:stretch>
            <a:fillRect/>
          </a:stretch>
        </p:blipFill>
        <p:spPr>
          <a:xfrm>
            <a:off x="0" y="0"/>
            <a:ext cx="9144000" cy="5143500"/>
          </a:xfrm>
          <a:prstGeom prst="rect">
            <a:avLst/>
          </a:prstGeom>
          <a:noFill/>
          <a:ln>
            <a:noFill/>
          </a:ln>
        </p:spPr>
      </p:pic>
      <p:sp>
        <p:nvSpPr>
          <p:cNvPr id="131" name="Google Shape;131;p29"/>
          <p:cNvSpPr txBox="1"/>
          <p:nvPr/>
        </p:nvSpPr>
        <p:spPr>
          <a:xfrm>
            <a:off x="1100075" y="331175"/>
            <a:ext cx="74238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000"/>
              <a:t>Luke Chapter 11:1-13</a:t>
            </a:r>
            <a:endParaRPr sz="4000"/>
          </a:p>
        </p:txBody>
      </p:sp>
      <p:sp>
        <p:nvSpPr>
          <p:cNvPr id="132" name="Google Shape;132;p29"/>
          <p:cNvSpPr txBox="1"/>
          <p:nvPr/>
        </p:nvSpPr>
        <p:spPr>
          <a:xfrm>
            <a:off x="1537750" y="1152475"/>
            <a:ext cx="5156700" cy="1657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2150" b="1">
                <a:solidFill>
                  <a:schemeClr val="dk1"/>
                </a:solidFill>
              </a:rPr>
              <a:t>What does the Lord's Prayer (Luke 11:2-4) teach us about the priorities and attitudes we should have in our prayers?</a:t>
            </a:r>
            <a:endParaRPr sz="3300" b="1"/>
          </a:p>
        </p:txBody>
      </p:sp>
      <p:sp>
        <p:nvSpPr>
          <p:cNvPr id="133" name="Google Shape;133;p29"/>
          <p:cNvSpPr txBox="1"/>
          <p:nvPr/>
        </p:nvSpPr>
        <p:spPr>
          <a:xfrm>
            <a:off x="1420450" y="3152075"/>
            <a:ext cx="5391300" cy="1642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2050" b="1">
                <a:solidFill>
                  <a:schemeClr val="dk1"/>
                </a:solidFill>
              </a:rPr>
              <a:t>emphasizes a focus on </a:t>
            </a:r>
            <a:r>
              <a:rPr lang="en" sz="2050" b="1" u="sng">
                <a:solidFill>
                  <a:schemeClr val="dk1"/>
                </a:solidFill>
              </a:rPr>
              <a:t>God's will,</a:t>
            </a:r>
            <a:r>
              <a:rPr lang="en" sz="2050" b="1">
                <a:solidFill>
                  <a:schemeClr val="dk1"/>
                </a:solidFill>
              </a:rPr>
              <a:t> </a:t>
            </a:r>
            <a:r>
              <a:rPr lang="en" sz="2050" b="1" u="sng">
                <a:solidFill>
                  <a:schemeClr val="dk1"/>
                </a:solidFill>
              </a:rPr>
              <a:t>daily needs</a:t>
            </a:r>
            <a:r>
              <a:rPr lang="en" sz="2050" b="1">
                <a:solidFill>
                  <a:schemeClr val="dk1"/>
                </a:solidFill>
              </a:rPr>
              <a:t>, </a:t>
            </a:r>
            <a:r>
              <a:rPr lang="en" sz="2050" b="1" u="sng">
                <a:solidFill>
                  <a:schemeClr val="dk1"/>
                </a:solidFill>
              </a:rPr>
              <a:t>forgiveness</a:t>
            </a:r>
            <a:r>
              <a:rPr lang="en" sz="2050" b="1">
                <a:solidFill>
                  <a:schemeClr val="dk1"/>
                </a:solidFill>
              </a:rPr>
              <a:t>, and </a:t>
            </a:r>
            <a:r>
              <a:rPr lang="en" sz="2050" b="1" u="sng">
                <a:solidFill>
                  <a:schemeClr val="dk1"/>
                </a:solidFill>
              </a:rPr>
              <a:t>seeking His guidance </a:t>
            </a:r>
            <a:r>
              <a:rPr lang="en" sz="2050" b="1">
                <a:solidFill>
                  <a:schemeClr val="dk1"/>
                </a:solidFill>
              </a:rPr>
              <a:t>in our prayers.</a:t>
            </a:r>
            <a:endParaRPr sz="2050" b="1">
              <a:solidFill>
                <a:schemeClr val="dk1"/>
              </a:solidFill>
            </a:endParaRPr>
          </a:p>
          <a:p>
            <a:pPr marL="0" lvl="0" indent="0" algn="l" rtl="0">
              <a:spcBef>
                <a:spcPts val="120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39" name="Google Shape;139;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40" name="Google Shape;140;p30"/>
          <p:cNvPicPr preferRelativeResize="0"/>
          <p:nvPr/>
        </p:nvPicPr>
        <p:blipFill>
          <a:blip r:embed="rId3">
            <a:alphaModFix/>
          </a:blip>
          <a:stretch>
            <a:fillRect/>
          </a:stretch>
        </p:blipFill>
        <p:spPr>
          <a:xfrm>
            <a:off x="0" y="0"/>
            <a:ext cx="9144000" cy="5143500"/>
          </a:xfrm>
          <a:prstGeom prst="rect">
            <a:avLst/>
          </a:prstGeom>
          <a:noFill/>
          <a:ln>
            <a:noFill/>
          </a:ln>
        </p:spPr>
      </p:pic>
      <p:sp>
        <p:nvSpPr>
          <p:cNvPr id="141" name="Google Shape;141;p30"/>
          <p:cNvSpPr txBox="1"/>
          <p:nvPr/>
        </p:nvSpPr>
        <p:spPr>
          <a:xfrm>
            <a:off x="386625" y="706425"/>
            <a:ext cx="8160900" cy="2384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2150" b="1">
                <a:solidFill>
                  <a:schemeClr val="dk1"/>
                </a:solidFill>
              </a:rPr>
              <a:t>Luke 11:5-8:</a:t>
            </a:r>
            <a:endParaRPr sz="2150" b="1">
              <a:solidFill>
                <a:schemeClr val="dk1"/>
              </a:solidFill>
            </a:endParaRPr>
          </a:p>
          <a:p>
            <a:pPr marL="0" lvl="0" indent="0" algn="l" rtl="0">
              <a:lnSpc>
                <a:spcPct val="115000"/>
              </a:lnSpc>
              <a:spcBef>
                <a:spcPts val="1200"/>
              </a:spcBef>
              <a:spcAft>
                <a:spcPts val="0"/>
              </a:spcAft>
              <a:buNone/>
            </a:pPr>
            <a:r>
              <a:rPr lang="en" sz="2150" b="1">
                <a:solidFill>
                  <a:schemeClr val="dk1"/>
                </a:solidFill>
              </a:rPr>
              <a:t> Why does Jesus use the parable of the persistent friend to teach about prayer? </a:t>
            </a:r>
            <a:endParaRPr sz="2150" b="1">
              <a:solidFill>
                <a:schemeClr val="dk1"/>
              </a:solidFill>
            </a:endParaRPr>
          </a:p>
          <a:p>
            <a:pPr marL="0" lvl="0" indent="0" algn="l" rtl="0">
              <a:lnSpc>
                <a:spcPct val="115000"/>
              </a:lnSpc>
              <a:spcBef>
                <a:spcPts val="1200"/>
              </a:spcBef>
              <a:spcAft>
                <a:spcPts val="0"/>
              </a:spcAft>
              <a:buNone/>
            </a:pPr>
            <a:r>
              <a:rPr lang="en" sz="2150" b="1">
                <a:solidFill>
                  <a:schemeClr val="dk1"/>
                </a:solidFill>
              </a:rPr>
              <a:t>What does it reveal about our persistence in seeking God?</a:t>
            </a:r>
            <a:endParaRPr sz="2150" b="1">
              <a:solidFill>
                <a:schemeClr val="dk1"/>
              </a:solidFill>
            </a:endParaRPr>
          </a:p>
          <a:p>
            <a:pPr marL="0" lvl="0" indent="0" algn="l" rtl="0">
              <a:spcBef>
                <a:spcPts val="120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47" name="Google Shape;147;p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48" name="Google Shape;148;p31"/>
          <p:cNvPicPr preferRelativeResize="0"/>
          <p:nvPr/>
        </p:nvPicPr>
        <p:blipFill>
          <a:blip r:embed="rId3">
            <a:alphaModFix/>
          </a:blip>
          <a:stretch>
            <a:fillRect/>
          </a:stretch>
        </p:blipFill>
        <p:spPr>
          <a:xfrm>
            <a:off x="0" y="0"/>
            <a:ext cx="9144000" cy="5143500"/>
          </a:xfrm>
          <a:prstGeom prst="rect">
            <a:avLst/>
          </a:prstGeom>
          <a:noFill/>
          <a:ln>
            <a:noFill/>
          </a:ln>
        </p:spPr>
      </p:pic>
      <p:sp>
        <p:nvSpPr>
          <p:cNvPr id="149" name="Google Shape;149;p31"/>
          <p:cNvSpPr txBox="1"/>
          <p:nvPr/>
        </p:nvSpPr>
        <p:spPr>
          <a:xfrm>
            <a:off x="2556375" y="1900900"/>
            <a:ext cx="66204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p>
        </p:txBody>
      </p:sp>
      <p:sp>
        <p:nvSpPr>
          <p:cNvPr id="150" name="Google Shape;150;p31"/>
          <p:cNvSpPr txBox="1"/>
          <p:nvPr/>
        </p:nvSpPr>
        <p:spPr>
          <a:xfrm>
            <a:off x="499150" y="596825"/>
            <a:ext cx="6250200" cy="4536900"/>
          </a:xfrm>
          <a:prstGeom prst="rect">
            <a:avLst/>
          </a:prstGeom>
          <a:noFill/>
          <a:ln>
            <a:noFill/>
          </a:ln>
        </p:spPr>
        <p:txBody>
          <a:bodyPr spcFirstLastPara="1" wrap="square" lIns="91425" tIns="91425" rIns="91425" bIns="91425" anchor="t" anchorCtr="0">
            <a:spAutoFit/>
          </a:bodyPr>
          <a:lstStyle/>
          <a:p>
            <a:pPr marL="914400" lvl="0" indent="0" algn="l" rtl="0">
              <a:lnSpc>
                <a:spcPct val="115000"/>
              </a:lnSpc>
              <a:spcBef>
                <a:spcPts val="1200"/>
              </a:spcBef>
              <a:spcAft>
                <a:spcPts val="0"/>
              </a:spcAft>
              <a:buNone/>
            </a:pPr>
            <a:r>
              <a:rPr lang="en" sz="2250" b="1">
                <a:solidFill>
                  <a:schemeClr val="dk1"/>
                </a:solidFill>
              </a:rPr>
              <a:t>The importance of persistence in prayer, highlighting that God responds to our persistent requests. The story of the friend at midnight shows the value of continual asking.  We need a LONGER-TERM view of prayer. We cannot nag God into submission, but persistence is a sign that we trust  He hears and that we need His help.</a:t>
            </a:r>
            <a:endParaRPr sz="2250" b="1">
              <a:solidFill>
                <a:schemeClr val="dk1"/>
              </a:solidFill>
            </a:endParaRPr>
          </a:p>
          <a:p>
            <a:pPr marL="0" lvl="0" indent="0" algn="l" rtl="0">
              <a:spcBef>
                <a:spcPts val="120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56" name="Google Shape;156;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57" name="Google Shape;157;p32"/>
          <p:cNvPicPr preferRelativeResize="0"/>
          <p:nvPr/>
        </p:nvPicPr>
        <p:blipFill>
          <a:blip r:embed="rId3">
            <a:alphaModFix/>
          </a:blip>
          <a:stretch>
            <a:fillRect/>
          </a:stretch>
        </p:blipFill>
        <p:spPr>
          <a:xfrm>
            <a:off x="0" y="0"/>
            <a:ext cx="9144000" cy="5143500"/>
          </a:xfrm>
          <a:prstGeom prst="rect">
            <a:avLst/>
          </a:prstGeom>
          <a:noFill/>
          <a:ln>
            <a:noFill/>
          </a:ln>
        </p:spPr>
      </p:pic>
      <p:sp>
        <p:nvSpPr>
          <p:cNvPr id="158" name="Google Shape;158;p32"/>
          <p:cNvSpPr txBox="1"/>
          <p:nvPr/>
        </p:nvSpPr>
        <p:spPr>
          <a:xfrm>
            <a:off x="2556375" y="1900900"/>
            <a:ext cx="66204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p>
        </p:txBody>
      </p:sp>
      <p:sp>
        <p:nvSpPr>
          <p:cNvPr id="159" name="Google Shape;159;p32"/>
          <p:cNvSpPr txBox="1"/>
          <p:nvPr/>
        </p:nvSpPr>
        <p:spPr>
          <a:xfrm>
            <a:off x="618525" y="531700"/>
            <a:ext cx="6250200" cy="987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2450" b="1">
                <a:solidFill>
                  <a:schemeClr val="dk1"/>
                </a:solidFill>
              </a:rPr>
              <a:t>Luke 11:9-13: The Loving God who gives</a:t>
            </a:r>
            <a:endParaRPr sz="2450" b="1">
              <a:solidFill>
                <a:schemeClr val="dk1"/>
              </a:solidFill>
            </a:endParaRPr>
          </a:p>
          <a:p>
            <a:pPr marL="0" lvl="0" indent="0" algn="l" rtl="0">
              <a:spcBef>
                <a:spcPts val="1200"/>
              </a:spcBef>
              <a:spcAft>
                <a:spcPts val="0"/>
              </a:spcAft>
              <a:buNone/>
            </a:pPr>
            <a:endParaRPr/>
          </a:p>
        </p:txBody>
      </p:sp>
      <p:sp>
        <p:nvSpPr>
          <p:cNvPr id="160" name="Google Shape;160;p32"/>
          <p:cNvSpPr txBox="1"/>
          <p:nvPr/>
        </p:nvSpPr>
        <p:spPr>
          <a:xfrm>
            <a:off x="607675" y="1757900"/>
            <a:ext cx="6250200" cy="2457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2150" b="1">
                <a:solidFill>
                  <a:schemeClr val="dk1"/>
                </a:solidFill>
              </a:rPr>
              <a:t>How does Jesus' comparison between earthly fathers giving good gifts to their children and God giving the Holy Spirit to those who ask deepen our understanding of God's generosity and love?</a:t>
            </a:r>
            <a:endParaRPr sz="2150" b="1">
              <a:solidFill>
                <a:schemeClr val="dk1"/>
              </a:solidFill>
            </a:endParaRPr>
          </a:p>
          <a:p>
            <a:pPr marL="0" lvl="0" indent="0" algn="l" rtl="0">
              <a:spcBef>
                <a:spcPts val="120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66" name="Google Shape;166;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67" name="Google Shape;167;p33"/>
          <p:cNvPicPr preferRelativeResize="0"/>
          <p:nvPr/>
        </p:nvPicPr>
        <p:blipFill>
          <a:blip r:embed="rId3">
            <a:alphaModFix/>
          </a:blip>
          <a:stretch>
            <a:fillRect/>
          </a:stretch>
        </p:blipFill>
        <p:spPr>
          <a:xfrm>
            <a:off x="0" y="0"/>
            <a:ext cx="9144000" cy="5143500"/>
          </a:xfrm>
          <a:prstGeom prst="rect">
            <a:avLst/>
          </a:prstGeom>
          <a:noFill/>
          <a:ln>
            <a:noFill/>
          </a:ln>
        </p:spPr>
      </p:pic>
      <p:sp>
        <p:nvSpPr>
          <p:cNvPr id="168" name="Google Shape;168;p33"/>
          <p:cNvSpPr txBox="1"/>
          <p:nvPr/>
        </p:nvSpPr>
        <p:spPr>
          <a:xfrm>
            <a:off x="2556375" y="1900900"/>
            <a:ext cx="66204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p>
        </p:txBody>
      </p:sp>
      <p:sp>
        <p:nvSpPr>
          <p:cNvPr id="169" name="Google Shape;169;p33"/>
          <p:cNvSpPr txBox="1"/>
          <p:nvPr/>
        </p:nvSpPr>
        <p:spPr>
          <a:xfrm>
            <a:off x="0" y="50225"/>
            <a:ext cx="8799900" cy="99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endParaRPr sz="1950">
              <a:solidFill>
                <a:schemeClr val="dk1"/>
              </a:solidFill>
            </a:endParaRPr>
          </a:p>
          <a:p>
            <a:pPr marL="0" lvl="0" indent="0" algn="l" rtl="0">
              <a:lnSpc>
                <a:spcPct val="115000"/>
              </a:lnSpc>
              <a:spcBef>
                <a:spcPts val="1200"/>
              </a:spcBef>
              <a:spcAft>
                <a:spcPts val="1200"/>
              </a:spcAft>
              <a:buNone/>
            </a:pPr>
            <a:r>
              <a:rPr lang="en" sz="2050" b="1">
                <a:solidFill>
                  <a:schemeClr val="dk1"/>
                </a:solidFill>
              </a:rPr>
              <a:t>It begins with ASK which should tell us that God is approachable. </a:t>
            </a:r>
            <a:endParaRPr sz="2600" b="1"/>
          </a:p>
        </p:txBody>
      </p:sp>
      <p:sp>
        <p:nvSpPr>
          <p:cNvPr id="170" name="Google Shape;170;p33"/>
          <p:cNvSpPr txBox="1"/>
          <p:nvPr/>
        </p:nvSpPr>
        <p:spPr>
          <a:xfrm>
            <a:off x="27150" y="1406850"/>
            <a:ext cx="6195900" cy="1279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2050" b="1">
                <a:solidFill>
                  <a:schemeClr val="dk1"/>
                </a:solidFill>
              </a:rPr>
              <a:t>The idea of SEEK involves a focus on pursuing knowledge and a relationship with Him</a:t>
            </a:r>
            <a:endParaRPr sz="2050" b="1">
              <a:solidFill>
                <a:schemeClr val="dk1"/>
              </a:solidFill>
            </a:endParaRPr>
          </a:p>
          <a:p>
            <a:pPr marL="0" lvl="0" indent="0" algn="l" rtl="0">
              <a:spcBef>
                <a:spcPts val="1200"/>
              </a:spcBef>
              <a:spcAft>
                <a:spcPts val="0"/>
              </a:spcAft>
              <a:buNone/>
            </a:pPr>
            <a:endParaRPr/>
          </a:p>
        </p:txBody>
      </p:sp>
      <p:sp>
        <p:nvSpPr>
          <p:cNvPr id="171" name="Google Shape;171;p33"/>
          <p:cNvSpPr txBox="1"/>
          <p:nvPr/>
        </p:nvSpPr>
        <p:spPr>
          <a:xfrm>
            <a:off x="0" y="2474100"/>
            <a:ext cx="6250200" cy="1642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2050" b="1">
                <a:solidFill>
                  <a:schemeClr val="dk1"/>
                </a:solidFill>
              </a:rPr>
              <a:t>KNOCK is an appeal to be continual or being persistent…Luke 18:1 “men always ought to pray and not lose heart”</a:t>
            </a:r>
            <a:endParaRPr sz="2050" b="1">
              <a:solidFill>
                <a:schemeClr val="dk1"/>
              </a:solidFill>
            </a:endParaRPr>
          </a:p>
          <a:p>
            <a:pPr marL="0" lvl="0" indent="0" algn="l" rtl="0">
              <a:spcBef>
                <a:spcPts val="120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77" name="Google Shape;177;p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78" name="Google Shape;178;p34"/>
          <p:cNvPicPr preferRelativeResize="0"/>
          <p:nvPr/>
        </p:nvPicPr>
        <p:blipFill>
          <a:blip r:embed="rId3">
            <a:alphaModFix/>
          </a:blip>
          <a:stretch>
            <a:fillRect/>
          </a:stretch>
        </p:blipFill>
        <p:spPr>
          <a:xfrm>
            <a:off x="0" y="0"/>
            <a:ext cx="9144000" cy="5143500"/>
          </a:xfrm>
          <a:prstGeom prst="rect">
            <a:avLst/>
          </a:prstGeom>
          <a:noFill/>
          <a:ln>
            <a:noFill/>
          </a:ln>
        </p:spPr>
      </p:pic>
      <p:sp>
        <p:nvSpPr>
          <p:cNvPr id="179" name="Google Shape;179;p34"/>
          <p:cNvSpPr txBox="1"/>
          <p:nvPr/>
        </p:nvSpPr>
        <p:spPr>
          <a:xfrm>
            <a:off x="2556375" y="1900900"/>
            <a:ext cx="66204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p>
        </p:txBody>
      </p:sp>
      <p:sp>
        <p:nvSpPr>
          <p:cNvPr id="180" name="Google Shape;180;p34"/>
          <p:cNvSpPr txBox="1"/>
          <p:nvPr/>
        </p:nvSpPr>
        <p:spPr>
          <a:xfrm>
            <a:off x="49150" y="852125"/>
            <a:ext cx="9127500" cy="2731500"/>
          </a:xfrm>
          <a:prstGeom prst="rect">
            <a:avLst/>
          </a:prstGeom>
          <a:noFill/>
          <a:ln>
            <a:noFill/>
          </a:ln>
        </p:spPr>
        <p:txBody>
          <a:bodyPr spcFirstLastPara="1" wrap="square" lIns="91425" tIns="91425" rIns="91425" bIns="91425" anchor="t" anchorCtr="0">
            <a:spAutoFit/>
          </a:bodyPr>
          <a:lstStyle/>
          <a:p>
            <a:pPr marL="457200" lvl="0" indent="-358775" algn="l" rtl="0">
              <a:lnSpc>
                <a:spcPct val="115000"/>
              </a:lnSpc>
              <a:spcBef>
                <a:spcPts val="1200"/>
              </a:spcBef>
              <a:spcAft>
                <a:spcPts val="0"/>
              </a:spcAft>
              <a:buClr>
                <a:schemeClr val="dk1"/>
              </a:buClr>
              <a:buSzPts val="2050"/>
              <a:buChar char="●"/>
            </a:pPr>
            <a:r>
              <a:rPr lang="en" sz="2050" b="1">
                <a:solidFill>
                  <a:schemeClr val="dk1"/>
                </a:solidFill>
              </a:rPr>
              <a:t>In verse 12 Would God give something harmful to His child who has pled for something necessary to life?</a:t>
            </a:r>
            <a:endParaRPr sz="2050" b="1">
              <a:solidFill>
                <a:schemeClr val="dk1"/>
              </a:solidFill>
            </a:endParaRPr>
          </a:p>
          <a:p>
            <a:pPr marL="457200" lvl="0" indent="-358775" algn="l" rtl="0">
              <a:lnSpc>
                <a:spcPct val="115000"/>
              </a:lnSpc>
              <a:spcBef>
                <a:spcPts val="0"/>
              </a:spcBef>
              <a:spcAft>
                <a:spcPts val="0"/>
              </a:spcAft>
              <a:buClr>
                <a:schemeClr val="dk1"/>
              </a:buClr>
              <a:buSzPts val="2050"/>
              <a:buChar char="●"/>
            </a:pPr>
            <a:r>
              <a:rPr lang="en" sz="2050" b="1">
                <a:solidFill>
                  <a:schemeClr val="dk1"/>
                </a:solidFill>
              </a:rPr>
              <a:t>Vs 13 God gives good gifts…we sometimes focus on God’s power and forget the personal love and care He offers with His presence in our lives..He is accessible through prayer, but not only that but He responds to our prayers</a:t>
            </a:r>
            <a:endParaRPr sz="2050" b="1">
              <a:solidFill>
                <a:schemeClr val="dk1"/>
              </a:solidFill>
            </a:endParaRPr>
          </a:p>
          <a:p>
            <a:pPr marL="0" lvl="0" indent="0" algn="l" rtl="0">
              <a:spcBef>
                <a:spcPts val="1200"/>
              </a:spcBef>
              <a:spcAft>
                <a:spcPts val="0"/>
              </a:spcAft>
              <a:buNone/>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rchment">
  <a:themeElements>
    <a:clrScheme name="Parchment">
      <a:dk1>
        <a:srgbClr val="3E231A"/>
      </a:dk1>
      <a:lt1>
        <a:srgbClr val="24383E"/>
      </a:lt1>
      <a:dk2>
        <a:srgbClr val="A7A7A7"/>
      </a:dk2>
      <a:lt2>
        <a:srgbClr val="535353"/>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1107</Words>
  <Application>Microsoft Office PowerPoint</Application>
  <PresentationFormat>On-screen Show (16:9)</PresentationFormat>
  <Paragraphs>91</Paragraphs>
  <Slides>32</Slides>
  <Notes>32</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32</vt:i4>
      </vt:variant>
    </vt:vector>
  </HeadingPairs>
  <TitlesOfParts>
    <vt:vector size="36" baseType="lpstr">
      <vt:lpstr>Jim Nightshade</vt:lpstr>
      <vt:lpstr>Arial</vt:lpstr>
      <vt:lpstr>Simple Light</vt:lpstr>
      <vt:lpstr>Parchment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University</dc:creator>
  <cp:lastModifiedBy>Steve Patton</cp:lastModifiedBy>
  <cp:revision>1</cp:revision>
  <dcterms:modified xsi:type="dcterms:W3CDTF">2023-10-15T13:01:45Z</dcterms:modified>
</cp:coreProperties>
</file>