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B6"/>
    <a:srgbClr val="00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/>
    <p:restoredTop sz="94693"/>
  </p:normalViewPr>
  <p:slideViewPr>
    <p:cSldViewPr snapToGrid="0" snapToObjects="1">
      <p:cViewPr varScale="1">
        <p:scale>
          <a:sx n="64" d="100"/>
          <a:sy n="64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4C17-5E0E-BD43-AA90-1B8F54DEC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11FA8-7A23-EA42-A7D3-0A47F939D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44AD4-7926-B944-8E08-50444761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14D8-5279-9241-BCE8-D4450631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DD5A4-D8B8-9D4E-B354-B90E555B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E41A-41C6-A449-B205-34505B56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3BAB2-4915-DC4F-891B-24BB7370D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D8AA2-A5A9-5741-9CD3-64587546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90147-B25B-3A40-A99B-BC10B485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F012-1435-F248-96C7-CA15BE00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4D73A-5A7E-394D-B6B6-DA71BCA59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4FAA7-69FF-B245-B303-40C1F82D2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63EC-E882-5444-8E76-B91EB8DC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55931-F4AA-4347-ADB8-B07D393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A79A-92FB-9842-9A14-97703325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A6AE-A9F5-B24C-8A24-EAD5632B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41DD-0507-B049-8B4C-7A59AACA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2783-369B-1C42-80AA-267D5EED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E1C3-3E96-304D-B755-056EF8A6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B3F5-75C5-CE45-8004-2AE648C7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193-F702-394B-AD0C-DC54BD8E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5459-B337-CB45-8610-689C106D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755D7-85C9-8147-BC2A-5C56DF49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2BA64-694C-4149-8973-50E07FA6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D5C4-8A66-FA45-84CD-9B19B6C8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6B1C-D4DD-AC4A-BCDF-8D518C79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8B43-3D05-9E44-BA3B-A77246752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9F6F-6D83-5345-8275-D3C7FFB5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BA4D-C067-FB40-8D77-BD9F3C0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25217-A4F5-4F42-8872-91296174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E1E88-42E9-324D-8ED5-557840ED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6F07-9674-4E43-8E24-6F21AD09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8EC88-4B61-4A40-853C-9A45B637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6A939-840E-084E-906A-416C729B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12E35-1325-2D47-9567-4CE8968FC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9AB9D-3BFA-7F40-80D4-FB7444952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F584D-D41C-2C48-9A9A-6BDA47EC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83EC8-3935-8149-8184-251186D2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99901-EE0E-824F-BB55-4FD74B81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C5BD-1EEE-0945-9D20-3C7C512B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1D35-B140-B541-A8D4-3F9C7A23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22433-E2D5-394E-AE6A-A26ABA09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44C1D-B7D9-A44C-8AFE-11A2290C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55D06-DF24-5D44-A277-3C663941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F6C47-E8EC-744E-B5F0-6137BCB8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74B32-262E-5249-B6FF-049B01FB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3B96-8295-4849-B3C0-801351E2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FC49-7F2F-7E48-93DF-C7255C8E6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F6A7F-4FBB-C047-A408-18707A464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8BE15-0E2F-E84B-86DA-19A50812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CE794-73AD-BC4A-AD57-2C53E2B5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A76A-ADD4-BD4A-84A5-53AB2C64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3F1-C73C-A44B-A90F-59C44E03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DA0CC-ACDD-214A-9162-C8FC671B4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87587-D428-DC43-B406-B4BE69655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D7B9-844E-CF4C-8CAD-4A577CB9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F9295-F9C2-C949-BA89-8116411C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1CAA-0E6B-914D-9AB3-F572C550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F454C-DF21-E54C-845D-D4399283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AC485-524B-E848-BB34-A6AE0077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3C88-740C-2E40-87E7-58EBAB21F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DE47-092B-2344-A9EB-A0AD77A21A1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F835-AD3B-8148-AF6B-8D3045A2B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52B89-C1DD-E94D-B3AB-7F6E8B6A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433B-D593-2145-AAB8-B739F6B2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5134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A24EB-802D-8048-B8AE-4DD681CCAFD9}"/>
              </a:ext>
            </a:extLst>
          </p:cNvPr>
          <p:cNvSpPr/>
          <p:nvPr/>
        </p:nvSpPr>
        <p:spPr>
          <a:xfrm>
            <a:off x="0" y="6062133"/>
            <a:ext cx="12192000" cy="795867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D3AE8-8CDF-2948-9577-E944F0E0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12707"/>
            <a:ext cx="4789450" cy="3288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3AB98-6CFE-424F-996A-A8EB9DB6F219}"/>
              </a:ext>
            </a:extLst>
          </p:cNvPr>
          <p:cNvSpPr/>
          <p:nvPr/>
        </p:nvSpPr>
        <p:spPr>
          <a:xfrm>
            <a:off x="1263854" y="3265132"/>
            <a:ext cx="128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I’m concerned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785A2-FF6F-5941-A5ED-8C71B0027436}"/>
              </a:ext>
            </a:extLst>
          </p:cNvPr>
          <p:cNvSpPr txBox="1"/>
          <p:nvPr/>
        </p:nvSpPr>
        <p:spPr>
          <a:xfrm>
            <a:off x="0" y="6158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venir Light" panose="020B0402020203020204" pitchFamily="34" charset="77"/>
              </a:rPr>
              <a:t>What Can Be Done?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844E7-3D20-3967-8D08-D470BC36C6AF}"/>
              </a:ext>
            </a:extLst>
          </p:cNvPr>
          <p:cNvSpPr txBox="1"/>
          <p:nvPr/>
        </p:nvSpPr>
        <p:spPr>
          <a:xfrm>
            <a:off x="2434153" y="3746583"/>
            <a:ext cx="45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41946-B6D8-D5B9-6034-82D70845440F}"/>
              </a:ext>
            </a:extLst>
          </p:cNvPr>
          <p:cNvSpPr/>
          <p:nvPr/>
        </p:nvSpPr>
        <p:spPr>
          <a:xfrm>
            <a:off x="4324027" y="5450978"/>
            <a:ext cx="7867973" cy="707886"/>
          </a:xfrm>
          <a:prstGeom prst="rect">
            <a:avLst/>
          </a:prstGeom>
          <a:solidFill>
            <a:srgbClr val="016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0A5B-8D31-B0AA-EBA8-2ADA00A1222F}"/>
              </a:ext>
            </a:extLst>
          </p:cNvPr>
          <p:cNvSpPr txBox="1"/>
          <p:nvPr/>
        </p:nvSpPr>
        <p:spPr>
          <a:xfrm>
            <a:off x="4324027" y="5459941"/>
            <a:ext cx="78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¿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Qué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Se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Puede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Hacer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91BCB-A723-D20E-306B-84DC8757B32E}"/>
              </a:ext>
            </a:extLst>
          </p:cNvPr>
          <p:cNvSpPr txBox="1"/>
          <p:nvPr/>
        </p:nvSpPr>
        <p:spPr>
          <a:xfrm>
            <a:off x="4184543" y="258425"/>
            <a:ext cx="80074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Be willing to grow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Estar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dispuesto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a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crecer</a:t>
            </a:r>
            <a:endParaRPr lang="en-US" sz="3000" b="1" dirty="0">
              <a:solidFill>
                <a:srgbClr val="006BB6"/>
              </a:solidFill>
              <a:latin typeface="Avenir Book" panose="02000503020000020003" pitchFamily="2" charset="0"/>
            </a:endParaRPr>
          </a:p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Focus on the message, not the messenger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Céntrese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en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el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mensaje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, no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en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el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mensajero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Believe and hope all things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Cree y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espera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todas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las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cosas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If you reject an application, 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don’t reject the principle 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Si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rechazas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una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solicitud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, </a:t>
            </a:r>
            <a:b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no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rechaces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006BB6"/>
                </a:solidFill>
                <a:latin typeface="Avenir Book" panose="02000503020000020003" pitchFamily="2" charset="0"/>
              </a:rPr>
              <a:t>el</a:t>
            </a:r>
            <a:r>
              <a:rPr lang="en-US" sz="3000" b="1" dirty="0">
                <a:solidFill>
                  <a:srgbClr val="006BB6"/>
                </a:solidFill>
                <a:latin typeface="Avenir Book" panose="02000503020000020003" pitchFamily="2" charset="0"/>
              </a:rPr>
              <a:t> principio</a:t>
            </a:r>
          </a:p>
        </p:txBody>
      </p:sp>
    </p:spTree>
    <p:extLst>
      <p:ext uri="{BB962C8B-B14F-4D97-AF65-F5344CB8AC3E}">
        <p14:creationId xmlns:p14="http://schemas.microsoft.com/office/powerpoint/2010/main" val="1369227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204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BC44E-3C92-4A44-8C5F-3607A4F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53612-14AB-7640-BC1D-883E701B82BC}"/>
              </a:ext>
            </a:extLst>
          </p:cNvPr>
          <p:cNvSpPr txBox="1"/>
          <p:nvPr/>
        </p:nvSpPr>
        <p:spPr>
          <a:xfrm>
            <a:off x="1066800" y="2709333"/>
            <a:ext cx="10109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get tired of some people thinking they know it all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😑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A79D0-5816-244D-8296-2ABCB260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8" y="794554"/>
            <a:ext cx="581763" cy="81915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D2169-B0C2-A449-9C01-983EB463FD13}"/>
              </a:ext>
            </a:extLst>
          </p:cNvPr>
          <p:cNvSpPr txBox="1"/>
          <p:nvPr/>
        </p:nvSpPr>
        <p:spPr>
          <a:xfrm>
            <a:off x="1374775" y="724456"/>
            <a:ext cx="499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Apollos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minute ago</a:t>
            </a:r>
          </a:p>
        </p:txBody>
      </p:sp>
    </p:spTree>
    <p:extLst>
      <p:ext uri="{BB962C8B-B14F-4D97-AF65-F5344CB8AC3E}">
        <p14:creationId xmlns:p14="http://schemas.microsoft.com/office/powerpoint/2010/main" val="326484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BC44E-3C92-4A44-8C5F-3607A4F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53612-14AB-7640-BC1D-883E701B82BC}"/>
              </a:ext>
            </a:extLst>
          </p:cNvPr>
          <p:cNvSpPr txBox="1"/>
          <p:nvPr/>
        </p:nvSpPr>
        <p:spPr>
          <a:xfrm>
            <a:off x="1066800" y="2709333"/>
            <a:ext cx="10109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do some people think they are? They need to take care of their own baggage instead of lecturing others! 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3BB03-9CF3-3C4A-94E6-405B9FEB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33" y="794554"/>
            <a:ext cx="581533" cy="81915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3E95A-F939-2F47-9DD7-B545687D814C}"/>
              </a:ext>
            </a:extLst>
          </p:cNvPr>
          <p:cNvSpPr txBox="1"/>
          <p:nvPr/>
        </p:nvSpPr>
        <p:spPr>
          <a:xfrm>
            <a:off x="1374775" y="724456"/>
            <a:ext cx="499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Peter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Yesterday at 6:05 PM</a:t>
            </a:r>
          </a:p>
        </p:txBody>
      </p:sp>
    </p:spTree>
    <p:extLst>
      <p:ext uri="{BB962C8B-B14F-4D97-AF65-F5344CB8AC3E}">
        <p14:creationId xmlns:p14="http://schemas.microsoft.com/office/powerpoint/2010/main" val="1542569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BC44E-3C92-4A44-8C5F-3607A4F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53612-14AB-7640-BC1D-883E701B82BC}"/>
              </a:ext>
            </a:extLst>
          </p:cNvPr>
          <p:cNvSpPr txBox="1"/>
          <p:nvPr/>
        </p:nvSpPr>
        <p:spPr>
          <a:xfrm>
            <a:off x="1066800" y="2709333"/>
            <a:ext cx="1010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church is so judgmental 😫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A1E73-2DD3-B14B-8F4F-C4D30534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794554"/>
            <a:ext cx="615950" cy="81915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6CB98-2EA0-6A45-BF37-961328933638}"/>
              </a:ext>
            </a:extLst>
          </p:cNvPr>
          <p:cNvSpPr txBox="1"/>
          <p:nvPr/>
        </p:nvSpPr>
        <p:spPr>
          <a:xfrm>
            <a:off x="1374775" y="724456"/>
            <a:ext cx="499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Corinthian brother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Sunday at 12:01 PM</a:t>
            </a:r>
          </a:p>
        </p:txBody>
      </p:sp>
    </p:spTree>
    <p:extLst>
      <p:ext uri="{BB962C8B-B14F-4D97-AF65-F5344CB8AC3E}">
        <p14:creationId xmlns:p14="http://schemas.microsoft.com/office/powerpoint/2010/main" val="18064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BC44E-3C92-4A44-8C5F-3607A4F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53612-14AB-7640-BC1D-883E701B82BC}"/>
              </a:ext>
            </a:extLst>
          </p:cNvPr>
          <p:cNvSpPr txBox="1"/>
          <p:nvPr/>
        </p:nvSpPr>
        <p:spPr>
          <a:xfrm>
            <a:off x="1066800" y="2698026"/>
            <a:ext cx="102446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wish older Christians would try to understand younger Christians rather than judging us #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ThanksGrandpa</a:t>
            </a:r>
            <a:endPara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25B13-F127-FF4B-A795-8E6E0D87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789372"/>
            <a:ext cx="615950" cy="65728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CF7826-FC0B-0646-9408-A5C7AEEAF237}"/>
              </a:ext>
            </a:extLst>
          </p:cNvPr>
          <p:cNvSpPr txBox="1"/>
          <p:nvPr/>
        </p:nvSpPr>
        <p:spPr>
          <a:xfrm>
            <a:off x="1374775" y="724456"/>
            <a:ext cx="499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John Mark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 minutes ago</a:t>
            </a:r>
          </a:p>
        </p:txBody>
      </p:sp>
    </p:spTree>
    <p:extLst>
      <p:ext uri="{BB962C8B-B14F-4D97-AF65-F5344CB8AC3E}">
        <p14:creationId xmlns:p14="http://schemas.microsoft.com/office/powerpoint/2010/main" val="3922714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BC44E-3C92-4A44-8C5F-3607A4F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53612-14AB-7640-BC1D-883E701B82BC}"/>
              </a:ext>
            </a:extLst>
          </p:cNvPr>
          <p:cNvSpPr txBox="1"/>
          <p:nvPr/>
        </p:nvSpPr>
        <p:spPr>
          <a:xfrm>
            <a:off x="1066800" y="2709333"/>
            <a:ext cx="1010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only we could all be so perfect 🙄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FA71-848D-3D43-96C0-183CBEEC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829632"/>
            <a:ext cx="615950" cy="56981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25F4B-FB4C-744D-9B51-7092169448FA}"/>
              </a:ext>
            </a:extLst>
          </p:cNvPr>
          <p:cNvSpPr txBox="1"/>
          <p:nvPr/>
        </p:nvSpPr>
        <p:spPr>
          <a:xfrm>
            <a:off x="1374775" y="724456"/>
            <a:ext cx="499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12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Thursday at 7:06 PM</a:t>
            </a:r>
          </a:p>
        </p:txBody>
      </p:sp>
    </p:spTree>
    <p:extLst>
      <p:ext uri="{BB962C8B-B14F-4D97-AF65-F5344CB8AC3E}">
        <p14:creationId xmlns:p14="http://schemas.microsoft.com/office/powerpoint/2010/main" val="3127088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A24EB-802D-8048-B8AE-4DD681CCAFD9}"/>
              </a:ext>
            </a:extLst>
          </p:cNvPr>
          <p:cNvSpPr/>
          <p:nvPr/>
        </p:nvSpPr>
        <p:spPr>
          <a:xfrm>
            <a:off x="0" y="6062133"/>
            <a:ext cx="12192000" cy="795867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D3AE8-8CDF-2948-9577-E944F0E0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12707"/>
            <a:ext cx="4789450" cy="3288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3AB98-6CFE-424F-996A-A8EB9DB6F219}"/>
              </a:ext>
            </a:extLst>
          </p:cNvPr>
          <p:cNvSpPr/>
          <p:nvPr/>
        </p:nvSpPr>
        <p:spPr>
          <a:xfrm>
            <a:off x="1263854" y="3265132"/>
            <a:ext cx="128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I’m concerned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785A2-FF6F-5941-A5ED-8C71B0027436}"/>
              </a:ext>
            </a:extLst>
          </p:cNvPr>
          <p:cNvSpPr txBox="1"/>
          <p:nvPr/>
        </p:nvSpPr>
        <p:spPr>
          <a:xfrm>
            <a:off x="0" y="6158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venir Light" panose="020B0402020203020204" pitchFamily="34" charset="77"/>
              </a:rPr>
              <a:t>The Dangers of Being “Thin-Skinned”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DA21-294D-0E43-B487-8A06C54DDE93}"/>
              </a:ext>
            </a:extLst>
          </p:cNvPr>
          <p:cNvSpPr txBox="1"/>
          <p:nvPr/>
        </p:nvSpPr>
        <p:spPr>
          <a:xfrm>
            <a:off x="3911600" y="1607535"/>
            <a:ext cx="828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It may cause us to reject God’s love (Hebrews 12.6)</a:t>
            </a:r>
          </a:p>
          <a:p>
            <a:pPr algn="ctr">
              <a:spcAft>
                <a:spcPts val="1200"/>
              </a:spcAft>
            </a:pP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Puede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hacer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que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rechacemos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el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amor de Dios (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Hebreos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12.6)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844E7-3D20-3967-8D08-D470BC36C6AF}"/>
              </a:ext>
            </a:extLst>
          </p:cNvPr>
          <p:cNvSpPr txBox="1"/>
          <p:nvPr/>
        </p:nvSpPr>
        <p:spPr>
          <a:xfrm>
            <a:off x="2434153" y="3746583"/>
            <a:ext cx="45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41946-B6D8-D5B9-6034-82D70845440F}"/>
              </a:ext>
            </a:extLst>
          </p:cNvPr>
          <p:cNvSpPr/>
          <p:nvPr/>
        </p:nvSpPr>
        <p:spPr>
          <a:xfrm>
            <a:off x="4324027" y="5450978"/>
            <a:ext cx="7867973" cy="707886"/>
          </a:xfrm>
          <a:prstGeom prst="rect">
            <a:avLst/>
          </a:prstGeom>
          <a:solidFill>
            <a:srgbClr val="016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0A5B-8D31-B0AA-EBA8-2ADA00A1222F}"/>
              </a:ext>
            </a:extLst>
          </p:cNvPr>
          <p:cNvSpPr txBox="1"/>
          <p:nvPr/>
        </p:nvSpPr>
        <p:spPr>
          <a:xfrm>
            <a:off x="4324027" y="5459941"/>
            <a:ext cx="78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Los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peligros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de ser “de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piel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fina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014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A24EB-802D-8048-B8AE-4DD681CCAFD9}"/>
              </a:ext>
            </a:extLst>
          </p:cNvPr>
          <p:cNvSpPr/>
          <p:nvPr/>
        </p:nvSpPr>
        <p:spPr>
          <a:xfrm>
            <a:off x="0" y="6062133"/>
            <a:ext cx="12192000" cy="795867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D3AE8-8CDF-2948-9577-E944F0E0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12707"/>
            <a:ext cx="4789450" cy="3288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3AB98-6CFE-424F-996A-A8EB9DB6F219}"/>
              </a:ext>
            </a:extLst>
          </p:cNvPr>
          <p:cNvSpPr/>
          <p:nvPr/>
        </p:nvSpPr>
        <p:spPr>
          <a:xfrm>
            <a:off x="1263854" y="3265132"/>
            <a:ext cx="128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I’m concerned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785A2-FF6F-5941-A5ED-8C71B0027436}"/>
              </a:ext>
            </a:extLst>
          </p:cNvPr>
          <p:cNvSpPr txBox="1"/>
          <p:nvPr/>
        </p:nvSpPr>
        <p:spPr>
          <a:xfrm>
            <a:off x="0" y="6158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venir Light" panose="020B0402020203020204" pitchFamily="34" charset="77"/>
              </a:rPr>
              <a:t>The Dangers of Being “Thin-Skinned”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DA21-294D-0E43-B487-8A06C54DDE93}"/>
              </a:ext>
            </a:extLst>
          </p:cNvPr>
          <p:cNvSpPr txBox="1"/>
          <p:nvPr/>
        </p:nvSpPr>
        <p:spPr>
          <a:xfrm>
            <a:off x="3911600" y="1607535"/>
            <a:ext cx="828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It will prevent us from realizing the full value of Scripture (2Timothy 3.16) 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Nos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impedirá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darnos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cuenta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del valor total de las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Escrituras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(2Timoteo 3.16)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844E7-3D20-3967-8D08-D470BC36C6AF}"/>
              </a:ext>
            </a:extLst>
          </p:cNvPr>
          <p:cNvSpPr txBox="1"/>
          <p:nvPr/>
        </p:nvSpPr>
        <p:spPr>
          <a:xfrm>
            <a:off x="2434153" y="3746583"/>
            <a:ext cx="45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41946-B6D8-D5B9-6034-82D70845440F}"/>
              </a:ext>
            </a:extLst>
          </p:cNvPr>
          <p:cNvSpPr/>
          <p:nvPr/>
        </p:nvSpPr>
        <p:spPr>
          <a:xfrm>
            <a:off x="4324027" y="5450978"/>
            <a:ext cx="7867973" cy="707886"/>
          </a:xfrm>
          <a:prstGeom prst="rect">
            <a:avLst/>
          </a:prstGeom>
          <a:solidFill>
            <a:srgbClr val="016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0A5B-8D31-B0AA-EBA8-2ADA00A1222F}"/>
              </a:ext>
            </a:extLst>
          </p:cNvPr>
          <p:cNvSpPr txBox="1"/>
          <p:nvPr/>
        </p:nvSpPr>
        <p:spPr>
          <a:xfrm>
            <a:off x="4324027" y="5459941"/>
            <a:ext cx="78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Los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peligros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de ser “de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piel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fina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0875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A24EB-802D-8048-B8AE-4DD681CCAFD9}"/>
              </a:ext>
            </a:extLst>
          </p:cNvPr>
          <p:cNvSpPr/>
          <p:nvPr/>
        </p:nvSpPr>
        <p:spPr>
          <a:xfrm>
            <a:off x="0" y="6062133"/>
            <a:ext cx="12192000" cy="795867"/>
          </a:xfrm>
          <a:prstGeom prst="rect">
            <a:avLst/>
          </a:prstGeom>
          <a:solidFill>
            <a:srgbClr val="006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D3AE8-8CDF-2948-9577-E944F0E0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12707"/>
            <a:ext cx="4789450" cy="3288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3AB98-6CFE-424F-996A-A8EB9DB6F219}"/>
              </a:ext>
            </a:extLst>
          </p:cNvPr>
          <p:cNvSpPr/>
          <p:nvPr/>
        </p:nvSpPr>
        <p:spPr>
          <a:xfrm>
            <a:off x="1263854" y="3265132"/>
            <a:ext cx="128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I’m concerned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785A2-FF6F-5941-A5ED-8C71B0027436}"/>
              </a:ext>
            </a:extLst>
          </p:cNvPr>
          <p:cNvSpPr txBox="1"/>
          <p:nvPr/>
        </p:nvSpPr>
        <p:spPr>
          <a:xfrm>
            <a:off x="0" y="6158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venir Light" panose="020B0402020203020204" pitchFamily="34" charset="77"/>
              </a:rPr>
              <a:t>The Dangers of Being “Thin-Skinned”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DA21-294D-0E43-B487-8A06C54DDE93}"/>
              </a:ext>
            </a:extLst>
          </p:cNvPr>
          <p:cNvSpPr txBox="1"/>
          <p:nvPr/>
        </p:nvSpPr>
        <p:spPr>
          <a:xfrm>
            <a:off x="3911600" y="1607535"/>
            <a:ext cx="828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It will stunt our growth </a:t>
            </a:r>
            <a:b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</a:b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(Proverbs 19.25; Ecclesiastes 7.5) </a:t>
            </a:r>
          </a:p>
          <a:p>
            <a:pPr algn="ctr">
              <a:spcAft>
                <a:spcPts val="1200"/>
              </a:spcAft>
            </a:pP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Detendrá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nuestro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crecimiento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(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Proverbios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19.25; </a:t>
            </a:r>
            <a:r>
              <a:rPr lang="en-US" sz="3600" dirty="0" err="1">
                <a:solidFill>
                  <a:srgbClr val="006BB6"/>
                </a:solidFill>
                <a:latin typeface="Avenir Book" panose="02000503020000020003" pitchFamily="2" charset="0"/>
              </a:rPr>
              <a:t>Eclesiastés</a:t>
            </a:r>
            <a:r>
              <a:rPr lang="en-US" sz="3600" dirty="0">
                <a:solidFill>
                  <a:srgbClr val="006BB6"/>
                </a:solidFill>
                <a:latin typeface="Avenir Book" panose="02000503020000020003" pitchFamily="2" charset="0"/>
              </a:rPr>
              <a:t> 7.5)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844E7-3D20-3967-8D08-D470BC36C6AF}"/>
              </a:ext>
            </a:extLst>
          </p:cNvPr>
          <p:cNvSpPr txBox="1"/>
          <p:nvPr/>
        </p:nvSpPr>
        <p:spPr>
          <a:xfrm>
            <a:off x="2434153" y="3746583"/>
            <a:ext cx="45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41946-B6D8-D5B9-6034-82D70845440F}"/>
              </a:ext>
            </a:extLst>
          </p:cNvPr>
          <p:cNvSpPr/>
          <p:nvPr/>
        </p:nvSpPr>
        <p:spPr>
          <a:xfrm>
            <a:off x="4324027" y="5450978"/>
            <a:ext cx="7867973" cy="707886"/>
          </a:xfrm>
          <a:prstGeom prst="rect">
            <a:avLst/>
          </a:prstGeom>
          <a:solidFill>
            <a:srgbClr val="016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0A5B-8D31-B0AA-EBA8-2ADA00A1222F}"/>
              </a:ext>
            </a:extLst>
          </p:cNvPr>
          <p:cNvSpPr txBox="1"/>
          <p:nvPr/>
        </p:nvSpPr>
        <p:spPr>
          <a:xfrm>
            <a:off x="4324027" y="5459941"/>
            <a:ext cx="78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Los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peligros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de ser “de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piel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fina</a:t>
            </a:r>
            <a:r>
              <a:rPr lang="en-US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164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300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Book</vt:lpstr>
      <vt:lpstr>Avenir Light</vt:lpstr>
      <vt:lpstr>Calibri</vt:lpstr>
      <vt:lpstr>Calibri Light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2019-04-11T19:37:49Z</dcterms:created>
  <dcterms:modified xsi:type="dcterms:W3CDTF">2023-10-22T00:52:07Z</dcterms:modified>
</cp:coreProperties>
</file>