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56" r:id="rId5"/>
    <p:sldId id="271" r:id="rId6"/>
    <p:sldId id="291" r:id="rId7"/>
    <p:sldId id="293" r:id="rId8"/>
    <p:sldId id="292" r:id="rId9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>
      <p:cViewPr varScale="1">
        <p:scale>
          <a:sx n="87" d="100"/>
          <a:sy n="87" d="100"/>
        </p:scale>
        <p:origin x="533" y="46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482589-CB2F-4003-801D-095B67490E73}" type="datetimeFigureOut">
              <a:rPr lang="en-US"/>
              <a:t>11/16/2023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4844B-5D5D-4D8E-9E71-6B297DF4019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8986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D4DBF-746C-4C25-853D-8A1CBE8404F4}" type="datetimeFigureOut">
              <a:rPr lang="en-US"/>
              <a:t>11/16/2023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E0FDE7-FE71-46E3-9512-437B13AD5F4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6979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4812" y="1524000"/>
            <a:ext cx="8839201" cy="32004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4813" y="4876800"/>
            <a:ext cx="7162799" cy="990600"/>
          </a:xfrm>
        </p:spPr>
        <p:txBody>
          <a:bodyPr lIns="91440"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50" baseline="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8870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lternate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393372" y="0"/>
            <a:ext cx="67954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5484812" y="0"/>
            <a:ext cx="6704012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685800"/>
            <a:ext cx="4267200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13" y="4724400"/>
            <a:ext cx="4267200" cy="1447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&#10;"/>
          <p:cNvSpPr>
            <a:spLocks noGrp="1"/>
          </p:cNvSpPr>
          <p:nvPr>
            <p:ph type="pic" idx="1"/>
          </p:nvPr>
        </p:nvSpPr>
        <p:spPr>
          <a:xfrm>
            <a:off x="6094413" y="685800"/>
            <a:ext cx="5486400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3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9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75812" y="685801"/>
            <a:ext cx="1219201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3" y="685800"/>
            <a:ext cx="8153399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20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08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3429000"/>
            <a:ext cx="9601201" cy="2286000"/>
          </a:xfrm>
        </p:spPr>
        <p:txBody>
          <a:bodyPr anchor="b">
            <a:normAutofit/>
          </a:bodyPr>
          <a:lstStyle>
            <a:lvl1pPr algn="l"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685800"/>
            <a:ext cx="7543800" cy="1066800"/>
          </a:xfrm>
        </p:spPr>
        <p:txBody>
          <a:bodyPr lIns="91440" anchor="t"/>
          <a:lstStyle>
            <a:lvl1pPr marL="0" indent="0">
              <a:spcBef>
                <a:spcPts val="0"/>
              </a:spcBef>
              <a:buNone/>
              <a:defRPr sz="2000" cap="all" spc="25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88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3" y="1828800"/>
            <a:ext cx="4648199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2" y="1828801"/>
            <a:ext cx="4648202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87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4646376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438400"/>
            <a:ext cx="4648199" cy="3733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6812" y="1676400"/>
            <a:ext cx="4648201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6812" y="2438400"/>
            <a:ext cx="4648201" cy="3733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69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1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63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08012" y="0"/>
            <a:ext cx="4883563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699452" y="0"/>
            <a:ext cx="4700684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3581400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3" y="4724400"/>
            <a:ext cx="3581400" cy="140176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3" y="685800"/>
            <a:ext cx="548497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57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08012" y="0"/>
            <a:ext cx="4883563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699452" y="0"/>
            <a:ext cx="4700684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3581400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3" y="4724400"/>
            <a:ext cx="3581400" cy="140176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&#10;"/>
          <p:cNvSpPr>
            <a:spLocks noGrp="1"/>
          </p:cNvSpPr>
          <p:nvPr>
            <p:ph type="pic" idx="1"/>
          </p:nvPr>
        </p:nvSpPr>
        <p:spPr>
          <a:xfrm>
            <a:off x="6094413" y="685800"/>
            <a:ext cx="5486400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93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2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4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38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9412" y="6400801"/>
            <a:ext cx="13200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DC1F7-A9E9-4D8B-8C97-C74523B2CF2A}" type="datetimeFigureOut">
              <a:rPr lang="en-US"/>
              <a:pPr/>
              <a:t>11/16/2023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75812" y="6400801"/>
            <a:ext cx="12192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542E4-2CCF-42F6-9D92-ED568035133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82099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2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Font typeface="Century" pitchFamily="18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9164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2316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5468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4813" y="381000"/>
            <a:ext cx="8839201" cy="3200400"/>
          </a:xfrm>
        </p:spPr>
        <p:txBody>
          <a:bodyPr/>
          <a:lstStyle/>
          <a:p>
            <a:r>
              <a:rPr lang="en-US" sz="4400" dirty="0"/>
              <a:t>Responsibility And Ascension of Christ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4812" y="4343400"/>
            <a:ext cx="7162799" cy="990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96B86B"/>
                </a:solidFill>
              </a:rPr>
              <a:t>Luke 19:1-27; Luke 24:36-53</a:t>
            </a:r>
          </a:p>
        </p:txBody>
      </p:sp>
    </p:spTree>
    <p:extLst>
      <p:ext uri="{BB962C8B-B14F-4D97-AF65-F5344CB8AC3E}">
        <p14:creationId xmlns:p14="http://schemas.microsoft.com/office/powerpoint/2010/main" val="36008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Points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Lessons regarding Zacchaeus </a:t>
            </a:r>
          </a:p>
          <a:p>
            <a:r>
              <a:rPr lang="en-US" dirty="0"/>
              <a:t>Parable of the Ten Minas</a:t>
            </a:r>
          </a:p>
          <a:p>
            <a:r>
              <a:rPr lang="en-US" dirty="0"/>
              <a:t>Ascension of Christ</a:t>
            </a:r>
          </a:p>
          <a:p>
            <a:r>
              <a:rPr lang="en-US" dirty="0"/>
              <a:t>Great Commission</a:t>
            </a:r>
          </a:p>
        </p:txBody>
      </p:sp>
    </p:spTree>
    <p:extLst>
      <p:ext uri="{BB962C8B-B14F-4D97-AF65-F5344CB8AC3E}">
        <p14:creationId xmlns:p14="http://schemas.microsoft.com/office/powerpoint/2010/main" val="397079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Zacchaeus (Luke 19:1-10)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 was he?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 chief tax collector from Jericho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Wealthy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Short</a:t>
            </a:r>
          </a:p>
          <a:p>
            <a:r>
              <a:rPr lang="en-US" dirty="0"/>
              <a:t>What do we know about his character?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Earnestly sought the Lord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He was willing to repay any wrongs he committed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70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Zacchaeus Takeaways (Luke 19:1-10)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some practical applications 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/>
              <a:t>Diligently seek after the Lord with all your heart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/>
              <a:t>God looks for true repentance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/>
              <a:t>Anyone can receive salvation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/>
              <a:t>Sometimes we must move out of our comfort zone to grow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/>
              <a:t>Faith matters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738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 Minas (Luke 19:11-27)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 was He speaking to?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Who does the nobleman represent?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Did everyone love this nobleman?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What were the instructions given?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What are the results?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Takeaways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66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oodgrain 16x9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01115" id="{6D802E96-7B24-457C-A326-69AF839D4486}" vid="{C3FFE3C6-9A62-4BEA-9FE0-A8BC12B9BCCA}"/>
    </a:ext>
  </a:extLst>
</a:theme>
</file>

<file path=ppt/theme/theme2.xml><?xml version="1.0" encoding="utf-8"?>
<a:theme xmlns:a="http://schemas.openxmlformats.org/drawingml/2006/main" name="Office Them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1360511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TP102801114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706531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335E791-7449-4708-8DE9-182EC4D8A134}">
  <ds:schemaRefs>
    <ds:schemaRef ds:uri="4873beb7-5857-4685-be1f-d57550cc96cc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C20563B-C646-42AF-9D0D-76DF086793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EB9514F-6A45-47F4-BC6D-A865E29717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Woodgrain nature presentation (widescreen)</Template>
  <TotalTime>2706</TotalTime>
  <Words>142</Words>
  <Application>Microsoft Office PowerPoint</Application>
  <PresentationFormat>Custom</PresentationFormat>
  <Paragraphs>29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Century</vt:lpstr>
      <vt:lpstr>Wingdings</vt:lpstr>
      <vt:lpstr>Woodgrain 16x9</vt:lpstr>
      <vt:lpstr>Responsibility And Ascension of Christ</vt:lpstr>
      <vt:lpstr>Main Points</vt:lpstr>
      <vt:lpstr>Zacchaeus (Luke 19:1-10)</vt:lpstr>
      <vt:lpstr>Zacchaeus Takeaways (Luke 19:1-10)</vt:lpstr>
      <vt:lpstr>Ten Minas (Luke 19:11-27)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Jeremiah Hitt</dc:creator>
  <cp:lastModifiedBy>Jeremiah Hitt</cp:lastModifiedBy>
  <cp:revision>105</cp:revision>
  <dcterms:created xsi:type="dcterms:W3CDTF">2023-09-18T22:19:22Z</dcterms:created>
  <dcterms:modified xsi:type="dcterms:W3CDTF">2023-11-16T19:19:55Z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