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73" r:id="rId8"/>
    <p:sldId id="275" r:id="rId9"/>
    <p:sldId id="274" r:id="rId10"/>
    <p:sldId id="260" r:id="rId11"/>
  </p:sldIdLst>
  <p:sldSz cx="12192000" cy="6858000"/>
  <p:notesSz cx="7019925" cy="9305925"/>
  <p:embeddedFontLst>
    <p:embeddedFont>
      <p:font typeface="Bahnschrift Condensed" panose="020B0502040204020203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Class 20, Jesus crucified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Luke 23:26-56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Upside down coronation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Suffering servant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23:26-43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Simon carries the cross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“Daughters of Jerusalem, do not weep for me, but weep for  yourselves and for your children.”</a:t>
            </a:r>
          </a:p>
          <a:p>
            <a:r>
              <a:rPr lang="en-US" sz="4000" dirty="0">
                <a:solidFill>
                  <a:srgbClr val="FFFFFF"/>
                </a:solidFill>
              </a:rPr>
              <a:t>Two criminals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One sided with the crowd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One sided with Jesus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23:44-49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Curtain of temple torn in two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30 feet long, 30 feet wide (I Kings 6:19-20), and (by tradition) 4 inches thick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Matthew torn top to bottom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Symbolic God took away a barrier (Hebrews 10:19-20)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Acquaintances stood at a distance</a:t>
            </a:r>
          </a:p>
        </p:txBody>
      </p:sp>
    </p:spTree>
    <p:extLst>
      <p:ext uri="{BB962C8B-B14F-4D97-AF65-F5344CB8AC3E}">
        <p14:creationId xmlns:p14="http://schemas.microsoft.com/office/powerpoint/2010/main" val="15588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23:50-56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Joseph, from the council, asked for the body of Jesus</a:t>
            </a:r>
          </a:p>
          <a:p>
            <a:r>
              <a:rPr lang="en-US" sz="4400" dirty="0">
                <a:solidFill>
                  <a:srgbClr val="FFFFFF"/>
                </a:solidFill>
              </a:rPr>
              <a:t>The women followed</a:t>
            </a:r>
          </a:p>
          <a:p>
            <a:r>
              <a:rPr lang="en-US" sz="4400" dirty="0">
                <a:solidFill>
                  <a:srgbClr val="FFFFFF"/>
                </a:solidFill>
              </a:rPr>
              <a:t>Prepared spices and ointments</a:t>
            </a:r>
          </a:p>
          <a:p>
            <a:r>
              <a:rPr lang="en-US" sz="4400" dirty="0">
                <a:solidFill>
                  <a:srgbClr val="FFFFFF"/>
                </a:solidFill>
              </a:rPr>
              <a:t>They observed the Sabbath</a:t>
            </a:r>
          </a:p>
        </p:txBody>
      </p:sp>
    </p:spTree>
    <p:extLst>
      <p:ext uri="{BB962C8B-B14F-4D97-AF65-F5344CB8AC3E}">
        <p14:creationId xmlns:p14="http://schemas.microsoft.com/office/powerpoint/2010/main" val="10979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 few questions</a:t>
            </a: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r="289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dirty="0"/>
              <a:t>An innocent man being killed isn’t unusual. Why is this story unusual?</a:t>
            </a:r>
          </a:p>
          <a:p>
            <a:r>
              <a:rPr lang="en-US" dirty="0"/>
              <a:t>Was the crucifixion preventable?</a:t>
            </a:r>
          </a:p>
          <a:p>
            <a:r>
              <a:rPr lang="en-US" dirty="0"/>
              <a:t>Was Joseph of Arimathea a hero or a coward?</a:t>
            </a:r>
          </a:p>
          <a:p>
            <a:r>
              <a:rPr lang="en-US" dirty="0"/>
              <a:t>What was Jesus’s attitude toward injustice toward himself or his disciples?</a:t>
            </a:r>
            <a:endParaRPr lang="en-US" sz="2400" dirty="0"/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9D14C-BDD4-4CE2-AFDE-5ED1DF1F9B46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cac70a2-78f9-418b-945d-97641991a6a3"/>
    <ds:schemaRef ds:uri="63f1254c-e0ab-40dc-9623-78df8dff7c8c"/>
  </ds:schemaRefs>
</ds:datastoreItem>
</file>

<file path=customXml/itemProps2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21007</TotalTime>
  <Words>167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Bahnschrift Condensed</vt:lpstr>
      <vt:lpstr>Calibri Light</vt:lpstr>
      <vt:lpstr>Calibri</vt:lpstr>
      <vt:lpstr>Arial</vt:lpstr>
      <vt:lpstr>Office Theme</vt:lpstr>
      <vt:lpstr>PowerPoint Presentation</vt:lpstr>
      <vt:lpstr>Overview</vt:lpstr>
      <vt:lpstr>Upside down coronation</vt:lpstr>
      <vt:lpstr>Luke 23:26-43</vt:lpstr>
      <vt:lpstr>Luke 23:44-49</vt:lpstr>
      <vt:lpstr>Luke 23:50-56</vt:lpstr>
      <vt:lpstr>A few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Kenneth Embry</cp:lastModifiedBy>
  <cp:revision>19</cp:revision>
  <cp:lastPrinted>2023-11-05T12:34:54Z</cp:lastPrinted>
  <dcterms:created xsi:type="dcterms:W3CDTF">2023-09-02T15:39:31Z</dcterms:created>
  <dcterms:modified xsi:type="dcterms:W3CDTF">2023-11-08T21:32:01Z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