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6" r:id="rId2"/>
    <p:sldId id="257" r:id="rId3"/>
    <p:sldId id="268" r:id="rId4"/>
    <p:sldId id="258" r:id="rId5"/>
    <p:sldId id="266" r:id="rId6"/>
    <p:sldId id="267" r:id="rId7"/>
    <p:sldId id="269" r:id="rId8"/>
    <p:sldId id="271" r:id="rId9"/>
    <p:sldId id="270" r:id="rId10"/>
    <p:sldId id="261" r:id="rId11"/>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entury" panose="02040604050505020304" pitchFamily="18" charset="0"/>
      <p:regular r:id="rId18"/>
    </p:embeddedFont>
    <p:embeddedFont>
      <p:font typeface="Trajan Pro" panose="02020502050506020301" pitchFamily="18"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4942"/>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p:restoredTop sz="94721"/>
  </p:normalViewPr>
  <p:slideViewPr>
    <p:cSldViewPr snapToGrid="0" snapToObjects="1">
      <p:cViewPr varScale="1">
        <p:scale>
          <a:sx n="107" d="100"/>
          <a:sy n="107" d="100"/>
        </p:scale>
        <p:origin x="96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2F0726-BF92-854D-92FB-36401490A884}" type="datetimeFigureOut">
              <a:rPr lang="en-US" smtClean="0"/>
              <a:t>11/12/23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FA8F0-74B4-314E-BB60-E9C23B83D326}" type="slidenum">
              <a:rPr lang="en-US" smtClean="0"/>
              <a:t>‹#›</a:t>
            </a:fld>
            <a:endParaRPr lang="en-US"/>
          </a:p>
        </p:txBody>
      </p:sp>
    </p:spTree>
    <p:extLst>
      <p:ext uri="{BB962C8B-B14F-4D97-AF65-F5344CB8AC3E}">
        <p14:creationId xmlns:p14="http://schemas.microsoft.com/office/powerpoint/2010/main" val="583187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2F0726-BF92-854D-92FB-36401490A884}" type="datetimeFigureOut">
              <a:rPr lang="en-US" smtClean="0"/>
              <a:t>11/12/23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FA8F0-74B4-314E-BB60-E9C23B83D326}" type="slidenum">
              <a:rPr lang="en-US" smtClean="0"/>
              <a:t>‹#›</a:t>
            </a:fld>
            <a:endParaRPr lang="en-US"/>
          </a:p>
        </p:txBody>
      </p:sp>
    </p:spTree>
    <p:extLst>
      <p:ext uri="{BB962C8B-B14F-4D97-AF65-F5344CB8AC3E}">
        <p14:creationId xmlns:p14="http://schemas.microsoft.com/office/powerpoint/2010/main" val="1887903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2F0726-BF92-854D-92FB-36401490A884}" type="datetimeFigureOut">
              <a:rPr lang="en-US" smtClean="0"/>
              <a:t>11/12/23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FA8F0-74B4-314E-BB60-E9C23B83D326}" type="slidenum">
              <a:rPr lang="en-US" smtClean="0"/>
              <a:t>‹#›</a:t>
            </a:fld>
            <a:endParaRPr lang="en-US"/>
          </a:p>
        </p:txBody>
      </p:sp>
    </p:spTree>
    <p:extLst>
      <p:ext uri="{BB962C8B-B14F-4D97-AF65-F5344CB8AC3E}">
        <p14:creationId xmlns:p14="http://schemas.microsoft.com/office/powerpoint/2010/main" val="916500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2F0726-BF92-854D-92FB-36401490A884}" type="datetimeFigureOut">
              <a:rPr lang="en-US" smtClean="0"/>
              <a:t>11/12/23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FA8F0-74B4-314E-BB60-E9C23B83D326}" type="slidenum">
              <a:rPr lang="en-US" smtClean="0"/>
              <a:t>‹#›</a:t>
            </a:fld>
            <a:endParaRPr lang="en-US"/>
          </a:p>
        </p:txBody>
      </p:sp>
    </p:spTree>
    <p:extLst>
      <p:ext uri="{BB962C8B-B14F-4D97-AF65-F5344CB8AC3E}">
        <p14:creationId xmlns:p14="http://schemas.microsoft.com/office/powerpoint/2010/main" val="520762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2F0726-BF92-854D-92FB-36401490A884}" type="datetimeFigureOut">
              <a:rPr lang="en-US" smtClean="0"/>
              <a:t>11/12/23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FA8F0-74B4-314E-BB60-E9C23B83D326}" type="slidenum">
              <a:rPr lang="en-US" smtClean="0"/>
              <a:t>‹#›</a:t>
            </a:fld>
            <a:endParaRPr lang="en-US"/>
          </a:p>
        </p:txBody>
      </p:sp>
    </p:spTree>
    <p:extLst>
      <p:ext uri="{BB962C8B-B14F-4D97-AF65-F5344CB8AC3E}">
        <p14:creationId xmlns:p14="http://schemas.microsoft.com/office/powerpoint/2010/main" val="1464198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2F0726-BF92-854D-92FB-36401490A884}" type="datetimeFigureOut">
              <a:rPr lang="en-US" smtClean="0"/>
              <a:t>11/12/23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FA8F0-74B4-314E-BB60-E9C23B83D326}" type="slidenum">
              <a:rPr lang="en-US" smtClean="0"/>
              <a:t>‹#›</a:t>
            </a:fld>
            <a:endParaRPr lang="en-US"/>
          </a:p>
        </p:txBody>
      </p:sp>
    </p:spTree>
    <p:extLst>
      <p:ext uri="{BB962C8B-B14F-4D97-AF65-F5344CB8AC3E}">
        <p14:creationId xmlns:p14="http://schemas.microsoft.com/office/powerpoint/2010/main" val="773145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2F0726-BF92-854D-92FB-36401490A884}" type="datetimeFigureOut">
              <a:rPr lang="en-US" smtClean="0"/>
              <a:t>11/12/23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1FA8F0-74B4-314E-BB60-E9C23B83D326}" type="slidenum">
              <a:rPr lang="en-US" smtClean="0"/>
              <a:t>‹#›</a:t>
            </a:fld>
            <a:endParaRPr lang="en-US"/>
          </a:p>
        </p:txBody>
      </p:sp>
    </p:spTree>
    <p:extLst>
      <p:ext uri="{BB962C8B-B14F-4D97-AF65-F5344CB8AC3E}">
        <p14:creationId xmlns:p14="http://schemas.microsoft.com/office/powerpoint/2010/main" val="1985749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2F0726-BF92-854D-92FB-36401490A884}" type="datetimeFigureOut">
              <a:rPr lang="en-US" smtClean="0"/>
              <a:t>11/12/23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1FA8F0-74B4-314E-BB60-E9C23B83D326}" type="slidenum">
              <a:rPr lang="en-US" smtClean="0"/>
              <a:t>‹#›</a:t>
            </a:fld>
            <a:endParaRPr lang="en-US"/>
          </a:p>
        </p:txBody>
      </p:sp>
    </p:spTree>
    <p:extLst>
      <p:ext uri="{BB962C8B-B14F-4D97-AF65-F5344CB8AC3E}">
        <p14:creationId xmlns:p14="http://schemas.microsoft.com/office/powerpoint/2010/main" val="443395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F0726-BF92-854D-92FB-36401490A884}" type="datetimeFigureOut">
              <a:rPr lang="en-US" smtClean="0"/>
              <a:t>11/12/23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1FA8F0-74B4-314E-BB60-E9C23B83D326}" type="slidenum">
              <a:rPr lang="en-US" smtClean="0"/>
              <a:t>‹#›</a:t>
            </a:fld>
            <a:endParaRPr lang="en-US"/>
          </a:p>
        </p:txBody>
      </p:sp>
    </p:spTree>
    <p:extLst>
      <p:ext uri="{BB962C8B-B14F-4D97-AF65-F5344CB8AC3E}">
        <p14:creationId xmlns:p14="http://schemas.microsoft.com/office/powerpoint/2010/main" val="38751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2F0726-BF92-854D-92FB-36401490A884}" type="datetimeFigureOut">
              <a:rPr lang="en-US" smtClean="0"/>
              <a:t>11/12/23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FA8F0-74B4-314E-BB60-E9C23B83D326}" type="slidenum">
              <a:rPr lang="en-US" smtClean="0"/>
              <a:t>‹#›</a:t>
            </a:fld>
            <a:endParaRPr lang="en-US"/>
          </a:p>
        </p:txBody>
      </p:sp>
    </p:spTree>
    <p:extLst>
      <p:ext uri="{BB962C8B-B14F-4D97-AF65-F5344CB8AC3E}">
        <p14:creationId xmlns:p14="http://schemas.microsoft.com/office/powerpoint/2010/main" val="171307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2F0726-BF92-854D-92FB-36401490A884}" type="datetimeFigureOut">
              <a:rPr lang="en-US" smtClean="0"/>
              <a:t>11/12/23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FA8F0-74B4-314E-BB60-E9C23B83D326}" type="slidenum">
              <a:rPr lang="en-US" smtClean="0"/>
              <a:t>‹#›</a:t>
            </a:fld>
            <a:endParaRPr lang="en-US"/>
          </a:p>
        </p:txBody>
      </p:sp>
    </p:spTree>
    <p:extLst>
      <p:ext uri="{BB962C8B-B14F-4D97-AF65-F5344CB8AC3E}">
        <p14:creationId xmlns:p14="http://schemas.microsoft.com/office/powerpoint/2010/main" val="36707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F0726-BF92-854D-92FB-36401490A884}" type="datetimeFigureOut">
              <a:rPr lang="en-US" smtClean="0"/>
              <a:t>11/12/23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FA8F0-74B4-314E-BB60-E9C23B83D326}" type="slidenum">
              <a:rPr lang="en-US" smtClean="0"/>
              <a:t>‹#›</a:t>
            </a:fld>
            <a:endParaRPr lang="en-US"/>
          </a:p>
        </p:txBody>
      </p:sp>
    </p:spTree>
    <p:extLst>
      <p:ext uri="{BB962C8B-B14F-4D97-AF65-F5344CB8AC3E}">
        <p14:creationId xmlns:p14="http://schemas.microsoft.com/office/powerpoint/2010/main" val="1892667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99473"/>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8381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2500" b="12500"/>
          <a:stretch/>
        </p:blipFill>
        <p:spPr>
          <a:xfrm>
            <a:off x="0" y="0"/>
            <a:ext cx="12192000" cy="6858000"/>
          </a:xfrm>
          <a:prstGeom prst="rect">
            <a:avLst/>
          </a:prstGeom>
        </p:spPr>
      </p:pic>
      <p:pic>
        <p:nvPicPr>
          <p:cNvPr id="3" name="Picture 2"/>
          <p:cNvPicPr>
            <a:picLocks noChangeAspect="1"/>
          </p:cNvPicPr>
          <p:nvPr/>
        </p:nvPicPr>
        <p:blipFill rotWithShape="1">
          <a:blip r:embed="rId3"/>
          <a:srcRect l="2754" t="2739" r="2856" b="3113"/>
          <a:stretch/>
        </p:blipFill>
        <p:spPr>
          <a:xfrm>
            <a:off x="8401598" y="854438"/>
            <a:ext cx="3628017" cy="44670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2685397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2500" b="12500"/>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40B7992-7176-0480-3508-C6A93F359992}"/>
              </a:ext>
            </a:extLst>
          </p:cNvPr>
          <p:cNvPicPr>
            <a:picLocks noChangeAspect="1"/>
          </p:cNvPicPr>
          <p:nvPr/>
        </p:nvPicPr>
        <p:blipFill rotWithShape="1">
          <a:blip r:embed="rId3"/>
          <a:srcRect l="34314" r="18286" b="7654"/>
          <a:stretch/>
        </p:blipFill>
        <p:spPr>
          <a:xfrm>
            <a:off x="6096000" y="654811"/>
            <a:ext cx="5770509" cy="499061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6555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alphaModFix amt="35000"/>
          </a:blip>
          <a:srcRect t="12500" b="12500"/>
          <a:stretch/>
        </p:blipFill>
        <p:spPr>
          <a:xfrm>
            <a:off x="0" y="0"/>
            <a:ext cx="12192000" cy="6858000"/>
          </a:xfrm>
          <a:prstGeom prst="rect">
            <a:avLst/>
          </a:prstGeom>
        </p:spPr>
      </p:pic>
      <p:sp>
        <p:nvSpPr>
          <p:cNvPr id="3" name="TextBox 2"/>
          <p:cNvSpPr txBox="1"/>
          <p:nvPr/>
        </p:nvSpPr>
        <p:spPr>
          <a:xfrm>
            <a:off x="0" y="1743113"/>
            <a:ext cx="5840202" cy="2862322"/>
          </a:xfrm>
          <a:prstGeom prst="rect">
            <a:avLst/>
          </a:prstGeom>
          <a:noFill/>
        </p:spPr>
        <p:txBody>
          <a:bodyPr wrap="square" rtlCol="0">
            <a:spAutoFit/>
          </a:bodyPr>
          <a:lstStyle/>
          <a:p>
            <a:r>
              <a:rPr lang="en-US" sz="3600" dirty="0">
                <a:effectLst>
                  <a:outerShdw blurRad="50800" dist="38100" dir="2700000" algn="tl" rotWithShape="0">
                    <a:prstClr val="black">
                      <a:alpha val="70000"/>
                    </a:prstClr>
                  </a:outerShdw>
                </a:effectLst>
                <a:latin typeface="Century" charset="0"/>
                <a:ea typeface="Century" charset="0"/>
                <a:cs typeface="Century" charset="0"/>
              </a:rPr>
              <a:t>“Then Micah said, “Now I know that the Lord will prosper me, because I have a Levite as priest.”” </a:t>
            </a:r>
          </a:p>
          <a:p>
            <a:pPr algn="r"/>
            <a:r>
              <a:rPr lang="en-US" sz="3600" dirty="0">
                <a:effectLst>
                  <a:outerShdw blurRad="50800" dist="38100" dir="2700000" algn="tl" rotWithShape="0">
                    <a:prstClr val="black">
                      <a:alpha val="70000"/>
                    </a:prstClr>
                  </a:outerShdw>
                </a:effectLst>
                <a:latin typeface="Century" charset="0"/>
                <a:ea typeface="Century" charset="0"/>
                <a:cs typeface="Century" charset="0"/>
              </a:rPr>
              <a:t>(Judges 17:13, ESV) </a:t>
            </a:r>
          </a:p>
        </p:txBody>
      </p:sp>
      <p:sp>
        <p:nvSpPr>
          <p:cNvPr id="4" name="TextBox 3">
            <a:extLst>
              <a:ext uri="{FF2B5EF4-FFF2-40B4-BE49-F238E27FC236}">
                <a16:creationId xmlns:a16="http://schemas.microsoft.com/office/drawing/2014/main" id="{212628C3-34B6-B555-9D53-72F803205101}"/>
              </a:ext>
            </a:extLst>
          </p:cNvPr>
          <p:cNvSpPr txBox="1"/>
          <p:nvPr/>
        </p:nvSpPr>
        <p:spPr>
          <a:xfrm>
            <a:off x="6351798" y="1743113"/>
            <a:ext cx="5840202" cy="2862322"/>
          </a:xfrm>
          <a:prstGeom prst="rect">
            <a:avLst/>
          </a:prstGeom>
          <a:noFill/>
        </p:spPr>
        <p:txBody>
          <a:bodyPr wrap="square" rtlCol="0">
            <a:spAutoFit/>
          </a:bodyPr>
          <a:lstStyle/>
          <a:p>
            <a:r>
              <a:rPr lang="en-US" sz="3600" dirty="0">
                <a:latin typeface="Century" panose="02040604050505020304" pitchFamily="18" charset="0"/>
              </a:rPr>
              <a:t>“</a:t>
            </a:r>
            <a:r>
              <a:rPr lang="en-US" sz="3600" dirty="0">
                <a:effectLst/>
                <a:latin typeface="Century" panose="02040604050505020304" pitchFamily="18" charset="0"/>
              </a:rPr>
              <a:t>Y </a:t>
            </a:r>
            <a:r>
              <a:rPr lang="en-US" sz="3600" dirty="0" err="1">
                <a:effectLst/>
                <a:latin typeface="Century" panose="02040604050505020304" pitchFamily="18" charset="0"/>
              </a:rPr>
              <a:t>Micaía</a:t>
            </a:r>
            <a:r>
              <a:rPr lang="en-US" sz="3600" dirty="0">
                <a:effectLst/>
                <a:latin typeface="Century" panose="02040604050505020304" pitchFamily="18" charset="0"/>
              </a:rPr>
              <a:t> </a:t>
            </a:r>
            <a:r>
              <a:rPr lang="en-US" sz="3600" dirty="0" err="1">
                <a:effectLst/>
                <a:latin typeface="Century" panose="02040604050505020304" pitchFamily="18" charset="0"/>
              </a:rPr>
              <a:t>dijo</a:t>
            </a:r>
            <a:r>
              <a:rPr lang="en-US" sz="3600" dirty="0">
                <a:effectLst/>
                <a:latin typeface="Century" panose="02040604050505020304" pitchFamily="18" charset="0"/>
              </a:rPr>
              <a:t>: </a:t>
            </a:r>
            <a:r>
              <a:rPr lang="en-US" sz="3600" dirty="0" err="1">
                <a:effectLst/>
                <a:latin typeface="Century" panose="02040604050505020304" pitchFamily="18" charset="0"/>
              </a:rPr>
              <a:t>Ahora</a:t>
            </a:r>
            <a:r>
              <a:rPr lang="en-US" sz="3600" dirty="0">
                <a:effectLst/>
                <a:latin typeface="Century" panose="02040604050505020304" pitchFamily="18" charset="0"/>
              </a:rPr>
              <a:t> </a:t>
            </a:r>
            <a:r>
              <a:rPr lang="en-US" sz="3600" dirty="0" err="1">
                <a:effectLst/>
                <a:latin typeface="Century" panose="02040604050505020304" pitchFamily="18" charset="0"/>
              </a:rPr>
              <a:t>sé</a:t>
            </a:r>
            <a:r>
              <a:rPr lang="en-US" sz="3600" dirty="0">
                <a:effectLst/>
                <a:latin typeface="Century" panose="02040604050505020304" pitchFamily="18" charset="0"/>
              </a:rPr>
              <a:t> que </a:t>
            </a:r>
            <a:r>
              <a:rPr lang="en-US" sz="3600" dirty="0" err="1">
                <a:effectLst/>
                <a:latin typeface="Century" panose="02040604050505020304" pitchFamily="18" charset="0"/>
              </a:rPr>
              <a:t>el</a:t>
            </a:r>
            <a:r>
              <a:rPr lang="en-US" sz="3600" dirty="0">
                <a:effectLst/>
                <a:latin typeface="Century" panose="02040604050505020304" pitchFamily="18" charset="0"/>
              </a:rPr>
              <a:t> </a:t>
            </a:r>
            <a:r>
              <a:rPr lang="en-US" sz="3600" cap="small" dirty="0" err="1">
                <a:effectLst/>
                <a:latin typeface="Century" panose="02040604050505020304" pitchFamily="18" charset="0"/>
              </a:rPr>
              <a:t>Señor</a:t>
            </a:r>
            <a:r>
              <a:rPr lang="en-US" sz="3600" dirty="0">
                <a:effectLst/>
                <a:latin typeface="Century" panose="02040604050505020304" pitchFamily="18" charset="0"/>
              </a:rPr>
              <a:t> me </a:t>
            </a:r>
            <a:r>
              <a:rPr lang="en-US" sz="3600" dirty="0" err="1">
                <a:effectLst/>
                <a:latin typeface="Century" panose="02040604050505020304" pitchFamily="18" charset="0"/>
              </a:rPr>
              <a:t>prosperará</a:t>
            </a:r>
            <a:r>
              <a:rPr lang="en-US" sz="3600" dirty="0">
                <a:effectLst/>
                <a:latin typeface="Century" panose="02040604050505020304" pitchFamily="18" charset="0"/>
              </a:rPr>
              <a:t>, </a:t>
            </a:r>
            <a:r>
              <a:rPr lang="en-US" sz="3600" dirty="0" err="1">
                <a:effectLst/>
                <a:latin typeface="Century" panose="02040604050505020304" pitchFamily="18" charset="0"/>
              </a:rPr>
              <a:t>porque</a:t>
            </a:r>
            <a:r>
              <a:rPr lang="en-US" sz="3600" dirty="0">
                <a:effectLst/>
                <a:latin typeface="Century" panose="02040604050505020304" pitchFamily="18" charset="0"/>
              </a:rPr>
              <a:t> </a:t>
            </a:r>
            <a:r>
              <a:rPr lang="en-US" sz="3600" dirty="0" err="1">
                <a:effectLst/>
                <a:latin typeface="Century" panose="02040604050505020304" pitchFamily="18" charset="0"/>
              </a:rPr>
              <a:t>tengo</a:t>
            </a:r>
            <a:r>
              <a:rPr lang="en-US" sz="3600" dirty="0">
                <a:effectLst/>
                <a:latin typeface="Century" panose="02040604050505020304" pitchFamily="18" charset="0"/>
              </a:rPr>
              <a:t> un </a:t>
            </a:r>
            <a:r>
              <a:rPr lang="en-US" sz="3600" dirty="0" err="1">
                <a:effectLst/>
                <a:latin typeface="Century" panose="02040604050505020304" pitchFamily="18" charset="0"/>
              </a:rPr>
              <a:t>levita</a:t>
            </a:r>
            <a:r>
              <a:rPr lang="en-US" sz="3600" dirty="0">
                <a:effectLst/>
                <a:latin typeface="Century" panose="02040604050505020304" pitchFamily="18" charset="0"/>
              </a:rPr>
              <a:t> </a:t>
            </a:r>
            <a:r>
              <a:rPr lang="en-US" sz="3600" dirty="0" err="1">
                <a:effectLst/>
                <a:latin typeface="Century" panose="02040604050505020304" pitchFamily="18" charset="0"/>
              </a:rPr>
              <a:t>por</a:t>
            </a:r>
            <a:r>
              <a:rPr lang="en-US" sz="3600" dirty="0">
                <a:effectLst/>
                <a:latin typeface="Century" panose="02040604050505020304" pitchFamily="18" charset="0"/>
              </a:rPr>
              <a:t> </a:t>
            </a:r>
            <a:r>
              <a:rPr lang="en-US" sz="3600" dirty="0" err="1">
                <a:effectLst/>
                <a:latin typeface="Century" panose="02040604050505020304" pitchFamily="18" charset="0"/>
              </a:rPr>
              <a:t>sacerdote</a:t>
            </a:r>
            <a:r>
              <a:rPr lang="en-US" sz="3600" dirty="0">
                <a:effectLst/>
                <a:latin typeface="Century" panose="02040604050505020304" pitchFamily="18" charset="0"/>
              </a:rPr>
              <a:t>.</a:t>
            </a:r>
            <a:r>
              <a:rPr lang="en-US" sz="3600" dirty="0">
                <a:latin typeface="Century" panose="02040604050505020304" pitchFamily="18" charset="0"/>
              </a:rPr>
              <a:t>” </a:t>
            </a:r>
          </a:p>
          <a:p>
            <a:pPr algn="r"/>
            <a:r>
              <a:rPr lang="en-US" sz="3600" dirty="0">
                <a:latin typeface="Century" panose="02040604050505020304" pitchFamily="18" charset="0"/>
              </a:rPr>
              <a:t>(</a:t>
            </a:r>
            <a:r>
              <a:rPr lang="en-US" sz="3600" dirty="0" err="1">
                <a:latin typeface="Century" panose="02040604050505020304" pitchFamily="18" charset="0"/>
              </a:rPr>
              <a:t>Jueces</a:t>
            </a:r>
            <a:r>
              <a:rPr lang="en-US" sz="3600" dirty="0">
                <a:latin typeface="Century" panose="02040604050505020304" pitchFamily="18" charset="0"/>
              </a:rPr>
              <a:t> 17:13, LBLA) </a:t>
            </a:r>
          </a:p>
        </p:txBody>
      </p:sp>
      <p:cxnSp>
        <p:nvCxnSpPr>
          <p:cNvPr id="6" name="Straight Connector 5">
            <a:extLst>
              <a:ext uri="{FF2B5EF4-FFF2-40B4-BE49-F238E27FC236}">
                <a16:creationId xmlns:a16="http://schemas.microsoft.com/office/drawing/2014/main" id="{6F3ADE58-42F6-F8EE-CDF7-CB621DA97C61}"/>
              </a:ext>
            </a:extLst>
          </p:cNvPr>
          <p:cNvCxnSpPr/>
          <p:nvPr/>
        </p:nvCxnSpPr>
        <p:spPr>
          <a:xfrm>
            <a:off x="6096000" y="1852551"/>
            <a:ext cx="0" cy="27528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83662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alphaModFix amt="35000"/>
          </a:blip>
          <a:srcRect t="12500" b="12500"/>
          <a:stretch/>
        </p:blipFill>
        <p:spPr>
          <a:xfrm>
            <a:off x="0" y="0"/>
            <a:ext cx="12192000" cy="6858000"/>
          </a:xfrm>
          <a:prstGeom prst="rect">
            <a:avLst/>
          </a:prstGeom>
        </p:spPr>
      </p:pic>
      <p:sp>
        <p:nvSpPr>
          <p:cNvPr id="3" name="TextBox 2"/>
          <p:cNvSpPr txBox="1"/>
          <p:nvPr/>
        </p:nvSpPr>
        <p:spPr>
          <a:xfrm>
            <a:off x="0" y="1743113"/>
            <a:ext cx="5840202" cy="2862322"/>
          </a:xfrm>
          <a:prstGeom prst="rect">
            <a:avLst/>
          </a:prstGeom>
          <a:noFill/>
        </p:spPr>
        <p:txBody>
          <a:bodyPr wrap="square" rtlCol="0">
            <a:spAutoFit/>
          </a:bodyPr>
          <a:lstStyle/>
          <a:p>
            <a:r>
              <a:rPr lang="en-US" sz="3600" dirty="0">
                <a:latin typeface="Century" panose="02040604050505020304" pitchFamily="18" charset="0"/>
              </a:rPr>
              <a:t>“</a:t>
            </a:r>
            <a:r>
              <a:rPr lang="en-US" sz="3600" dirty="0">
                <a:effectLst/>
                <a:latin typeface="Century" panose="02040604050505020304" pitchFamily="18" charset="0"/>
              </a:rPr>
              <a:t>In those days there was no king in Israel. Everyone did what was right in his own eyes.</a:t>
            </a:r>
            <a:r>
              <a:rPr lang="en-US" sz="3600" dirty="0">
                <a:latin typeface="Century" panose="02040604050505020304" pitchFamily="18" charset="0"/>
              </a:rPr>
              <a:t>” </a:t>
            </a:r>
          </a:p>
          <a:p>
            <a:pPr algn="r"/>
            <a:r>
              <a:rPr lang="en-US" sz="3600" dirty="0">
                <a:latin typeface="Century" panose="02040604050505020304" pitchFamily="18" charset="0"/>
              </a:rPr>
              <a:t>(Judges 17:6, ESV) </a:t>
            </a:r>
          </a:p>
        </p:txBody>
      </p:sp>
      <p:sp>
        <p:nvSpPr>
          <p:cNvPr id="4" name="TextBox 3">
            <a:extLst>
              <a:ext uri="{FF2B5EF4-FFF2-40B4-BE49-F238E27FC236}">
                <a16:creationId xmlns:a16="http://schemas.microsoft.com/office/drawing/2014/main" id="{212628C3-34B6-B555-9D53-72F803205101}"/>
              </a:ext>
            </a:extLst>
          </p:cNvPr>
          <p:cNvSpPr txBox="1"/>
          <p:nvPr/>
        </p:nvSpPr>
        <p:spPr>
          <a:xfrm>
            <a:off x="6351798" y="1743113"/>
            <a:ext cx="5840202" cy="2862322"/>
          </a:xfrm>
          <a:prstGeom prst="rect">
            <a:avLst/>
          </a:prstGeom>
          <a:noFill/>
        </p:spPr>
        <p:txBody>
          <a:bodyPr wrap="square" rtlCol="0">
            <a:spAutoFit/>
          </a:bodyPr>
          <a:lstStyle/>
          <a:p>
            <a:r>
              <a:rPr lang="en-US" sz="3600" dirty="0">
                <a:latin typeface="Century" panose="02040604050505020304" pitchFamily="18" charset="0"/>
              </a:rPr>
              <a:t>“</a:t>
            </a:r>
            <a:r>
              <a:rPr lang="en-US" sz="3600" dirty="0" err="1">
                <a:latin typeface="Century" panose="02040604050505020304" pitchFamily="18" charset="0"/>
              </a:rPr>
              <a:t>En</a:t>
            </a:r>
            <a:r>
              <a:rPr lang="en-US" sz="3600" dirty="0">
                <a:latin typeface="Century" panose="02040604050505020304" pitchFamily="18" charset="0"/>
              </a:rPr>
              <a:t> </a:t>
            </a:r>
            <a:r>
              <a:rPr lang="en-US" sz="3600" dirty="0" err="1">
                <a:latin typeface="Century" panose="02040604050505020304" pitchFamily="18" charset="0"/>
              </a:rPr>
              <a:t>aquellos</a:t>
            </a:r>
            <a:r>
              <a:rPr lang="en-US" sz="3600" dirty="0">
                <a:latin typeface="Century" panose="02040604050505020304" pitchFamily="18" charset="0"/>
              </a:rPr>
              <a:t> días no </a:t>
            </a:r>
            <a:r>
              <a:rPr lang="en-US" sz="3600" dirty="0" err="1">
                <a:latin typeface="Century" panose="02040604050505020304" pitchFamily="18" charset="0"/>
              </a:rPr>
              <a:t>había</a:t>
            </a:r>
            <a:r>
              <a:rPr lang="en-US" sz="3600" dirty="0">
                <a:latin typeface="Century" panose="02040604050505020304" pitchFamily="18" charset="0"/>
              </a:rPr>
              <a:t> </a:t>
            </a:r>
            <a:r>
              <a:rPr lang="en-US" sz="3600" dirty="0" err="1">
                <a:latin typeface="Century" panose="02040604050505020304" pitchFamily="18" charset="0"/>
              </a:rPr>
              <a:t>rey</a:t>
            </a:r>
            <a:r>
              <a:rPr lang="en-US" sz="3600" dirty="0">
                <a:latin typeface="Century" panose="02040604050505020304" pitchFamily="18" charset="0"/>
              </a:rPr>
              <a:t> </a:t>
            </a:r>
            <a:r>
              <a:rPr lang="en-US" sz="3600" dirty="0" err="1">
                <a:latin typeface="Century" panose="02040604050505020304" pitchFamily="18" charset="0"/>
              </a:rPr>
              <a:t>en</a:t>
            </a:r>
            <a:r>
              <a:rPr lang="en-US" sz="3600" dirty="0">
                <a:latin typeface="Century" panose="02040604050505020304" pitchFamily="18" charset="0"/>
              </a:rPr>
              <a:t> Israel; </a:t>
            </a:r>
            <a:r>
              <a:rPr lang="en-US" sz="3600" dirty="0" err="1">
                <a:latin typeface="Century" panose="02040604050505020304" pitchFamily="18" charset="0"/>
              </a:rPr>
              <a:t>cada</a:t>
            </a:r>
            <a:r>
              <a:rPr lang="en-US" sz="3600" dirty="0">
                <a:latin typeface="Century" panose="02040604050505020304" pitchFamily="18" charset="0"/>
              </a:rPr>
              <a:t> uno </a:t>
            </a:r>
            <a:r>
              <a:rPr lang="en-US" sz="3600" dirty="0" err="1">
                <a:latin typeface="Century" panose="02040604050505020304" pitchFamily="18" charset="0"/>
              </a:rPr>
              <a:t>hacía</a:t>
            </a:r>
            <a:r>
              <a:rPr lang="en-US" sz="3600" dirty="0">
                <a:latin typeface="Century" panose="02040604050505020304" pitchFamily="18" charset="0"/>
              </a:rPr>
              <a:t> lo que a sus </a:t>
            </a:r>
            <a:r>
              <a:rPr lang="en-US" sz="3600" dirty="0" err="1">
                <a:latin typeface="Century" panose="02040604050505020304" pitchFamily="18" charset="0"/>
              </a:rPr>
              <a:t>ojos</a:t>
            </a:r>
            <a:r>
              <a:rPr lang="en-US" sz="3600" dirty="0">
                <a:latin typeface="Century" panose="02040604050505020304" pitchFamily="18" charset="0"/>
              </a:rPr>
              <a:t> le </a:t>
            </a:r>
            <a:r>
              <a:rPr lang="en-US" sz="3600" dirty="0" err="1">
                <a:latin typeface="Century" panose="02040604050505020304" pitchFamily="18" charset="0"/>
              </a:rPr>
              <a:t>parecía</a:t>
            </a:r>
            <a:r>
              <a:rPr lang="en-US" sz="3600" dirty="0">
                <a:latin typeface="Century" panose="02040604050505020304" pitchFamily="18" charset="0"/>
              </a:rPr>
              <a:t> bien.” </a:t>
            </a:r>
          </a:p>
          <a:p>
            <a:pPr algn="r"/>
            <a:r>
              <a:rPr lang="en-US" sz="3600" dirty="0">
                <a:latin typeface="Century" panose="02040604050505020304" pitchFamily="18" charset="0"/>
              </a:rPr>
              <a:t>(</a:t>
            </a:r>
            <a:r>
              <a:rPr lang="en-US" sz="3600" dirty="0" err="1">
                <a:latin typeface="Century" panose="02040604050505020304" pitchFamily="18" charset="0"/>
              </a:rPr>
              <a:t>Jueces</a:t>
            </a:r>
            <a:r>
              <a:rPr lang="en-US" sz="3600" dirty="0">
                <a:latin typeface="Century" panose="02040604050505020304" pitchFamily="18" charset="0"/>
              </a:rPr>
              <a:t> 17:6, LBLA) </a:t>
            </a:r>
          </a:p>
        </p:txBody>
      </p:sp>
      <p:cxnSp>
        <p:nvCxnSpPr>
          <p:cNvPr id="6" name="Straight Connector 5">
            <a:extLst>
              <a:ext uri="{FF2B5EF4-FFF2-40B4-BE49-F238E27FC236}">
                <a16:creationId xmlns:a16="http://schemas.microsoft.com/office/drawing/2014/main" id="{6F3ADE58-42F6-F8EE-CDF7-CB621DA97C61}"/>
              </a:ext>
            </a:extLst>
          </p:cNvPr>
          <p:cNvCxnSpPr/>
          <p:nvPr/>
        </p:nvCxnSpPr>
        <p:spPr>
          <a:xfrm>
            <a:off x="6096000" y="1852551"/>
            <a:ext cx="0" cy="27528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96240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alphaModFix amt="35000"/>
          </a:blip>
          <a:srcRect t="12500" b="12500"/>
          <a:stretch/>
        </p:blipFill>
        <p:spPr>
          <a:xfrm>
            <a:off x="0" y="0"/>
            <a:ext cx="12192000" cy="6858000"/>
          </a:xfrm>
          <a:prstGeom prst="rect">
            <a:avLst/>
          </a:prstGeom>
        </p:spPr>
      </p:pic>
      <p:sp>
        <p:nvSpPr>
          <p:cNvPr id="5" name="TextBox 4">
            <a:extLst>
              <a:ext uri="{FF2B5EF4-FFF2-40B4-BE49-F238E27FC236}">
                <a16:creationId xmlns:a16="http://schemas.microsoft.com/office/drawing/2014/main" id="{4DFD3A94-286A-835E-5FE9-CD617418C660}"/>
              </a:ext>
            </a:extLst>
          </p:cNvPr>
          <p:cNvSpPr txBox="1"/>
          <p:nvPr/>
        </p:nvSpPr>
        <p:spPr>
          <a:xfrm>
            <a:off x="0" y="5603260"/>
            <a:ext cx="12192000" cy="1138773"/>
          </a:xfrm>
          <a:prstGeom prst="rect">
            <a:avLst/>
          </a:prstGeom>
          <a:noFill/>
        </p:spPr>
        <p:txBody>
          <a:bodyPr wrap="square" rtlCol="0">
            <a:spAutoFit/>
          </a:bodyPr>
          <a:lstStyle/>
          <a:p>
            <a:r>
              <a:rPr lang="en-US" sz="3600" b="1" dirty="0">
                <a:solidFill>
                  <a:srgbClr val="D84942"/>
                </a:solidFill>
                <a:effectLst>
                  <a:outerShdw blurRad="50800" dist="38100" dir="2700000" algn="tl" rotWithShape="0">
                    <a:prstClr val="black">
                      <a:alpha val="40000"/>
                    </a:prstClr>
                  </a:outerShdw>
                </a:effectLst>
                <a:latin typeface="Trajan Pro" panose="02020502050506020301" pitchFamily="18" charset="0"/>
              </a:rPr>
              <a:t>God’s Blessings On Our Terms?</a:t>
            </a:r>
          </a:p>
          <a:p>
            <a:r>
              <a:rPr lang="en-US" sz="3200" b="1" dirty="0">
                <a:solidFill>
                  <a:srgbClr val="D84942"/>
                </a:solidFill>
                <a:effectLst>
                  <a:outerShdw blurRad="50800" dist="38100" dir="2700000" algn="tl" rotWithShape="0">
                    <a:prstClr val="black">
                      <a:alpha val="40000"/>
                    </a:prstClr>
                  </a:outerShdw>
                </a:effectLst>
                <a:latin typeface="Trajan Pro" panose="02020502050506020301" pitchFamily="18" charset="0"/>
              </a:rPr>
              <a:t>¿Las </a:t>
            </a:r>
            <a:r>
              <a:rPr lang="en-US" sz="3200" b="1" dirty="0" err="1">
                <a:solidFill>
                  <a:srgbClr val="D84942"/>
                </a:solidFill>
                <a:effectLst>
                  <a:outerShdw blurRad="50800" dist="38100" dir="2700000" algn="tl" rotWithShape="0">
                    <a:prstClr val="black">
                      <a:alpha val="40000"/>
                    </a:prstClr>
                  </a:outerShdw>
                </a:effectLst>
                <a:latin typeface="Trajan Pro" panose="02020502050506020301" pitchFamily="18" charset="0"/>
              </a:rPr>
              <a:t>bendiciones</a:t>
            </a:r>
            <a:r>
              <a:rPr lang="en-US" sz="3200" b="1" dirty="0">
                <a:solidFill>
                  <a:srgbClr val="D84942"/>
                </a:solidFill>
                <a:effectLst>
                  <a:outerShdw blurRad="50800" dist="38100" dir="2700000" algn="tl" rotWithShape="0">
                    <a:prstClr val="black">
                      <a:alpha val="40000"/>
                    </a:prstClr>
                  </a:outerShdw>
                </a:effectLst>
                <a:latin typeface="Trajan Pro" panose="02020502050506020301" pitchFamily="18" charset="0"/>
              </a:rPr>
              <a:t> de Dios </a:t>
            </a:r>
            <a:r>
              <a:rPr lang="en-US" sz="3200" b="1" dirty="0" err="1">
                <a:solidFill>
                  <a:srgbClr val="D84942"/>
                </a:solidFill>
                <a:effectLst>
                  <a:outerShdw blurRad="50800" dist="38100" dir="2700000" algn="tl" rotWithShape="0">
                    <a:prstClr val="black">
                      <a:alpha val="40000"/>
                    </a:prstClr>
                  </a:outerShdw>
                </a:effectLst>
                <a:latin typeface="Trajan Pro" panose="02020502050506020301" pitchFamily="18" charset="0"/>
              </a:rPr>
              <a:t>en</a:t>
            </a:r>
            <a:r>
              <a:rPr lang="en-US" sz="3200" b="1" dirty="0">
                <a:solidFill>
                  <a:srgbClr val="D84942"/>
                </a:solidFill>
                <a:effectLst>
                  <a:outerShdw blurRad="50800" dist="38100" dir="2700000" algn="tl" rotWithShape="0">
                    <a:prstClr val="black">
                      <a:alpha val="40000"/>
                    </a:prstClr>
                  </a:outerShdw>
                </a:effectLst>
                <a:latin typeface="Trajan Pro" panose="02020502050506020301" pitchFamily="18" charset="0"/>
              </a:rPr>
              <a:t> </a:t>
            </a:r>
            <a:r>
              <a:rPr lang="en-US" sz="3200" b="1" dirty="0" err="1">
                <a:solidFill>
                  <a:srgbClr val="D84942"/>
                </a:solidFill>
                <a:effectLst>
                  <a:outerShdw blurRad="50800" dist="38100" dir="2700000" algn="tl" rotWithShape="0">
                    <a:prstClr val="black">
                      <a:alpha val="40000"/>
                    </a:prstClr>
                  </a:outerShdw>
                </a:effectLst>
                <a:latin typeface="Trajan Pro" panose="02020502050506020301" pitchFamily="18" charset="0"/>
              </a:rPr>
              <a:t>nuestros</a:t>
            </a:r>
            <a:r>
              <a:rPr lang="en-US" sz="3200" b="1" dirty="0">
                <a:solidFill>
                  <a:srgbClr val="D84942"/>
                </a:solidFill>
                <a:effectLst>
                  <a:outerShdw blurRad="50800" dist="38100" dir="2700000" algn="tl" rotWithShape="0">
                    <a:prstClr val="black">
                      <a:alpha val="40000"/>
                    </a:prstClr>
                  </a:outerShdw>
                </a:effectLst>
                <a:latin typeface="Trajan Pro" panose="02020502050506020301" pitchFamily="18" charset="0"/>
              </a:rPr>
              <a:t> </a:t>
            </a:r>
            <a:r>
              <a:rPr lang="en-US" sz="3200" b="1" dirty="0" err="1">
                <a:solidFill>
                  <a:srgbClr val="D84942"/>
                </a:solidFill>
                <a:effectLst>
                  <a:outerShdw blurRad="50800" dist="38100" dir="2700000" algn="tl" rotWithShape="0">
                    <a:prstClr val="black">
                      <a:alpha val="40000"/>
                    </a:prstClr>
                  </a:outerShdw>
                </a:effectLst>
                <a:latin typeface="Trajan Pro" panose="02020502050506020301" pitchFamily="18" charset="0"/>
              </a:rPr>
              <a:t>términos</a:t>
            </a:r>
            <a:r>
              <a:rPr lang="en-US" sz="3200" b="1" dirty="0">
                <a:solidFill>
                  <a:srgbClr val="D84942"/>
                </a:solidFill>
                <a:effectLst>
                  <a:outerShdw blurRad="50800" dist="38100" dir="2700000" algn="tl" rotWithShape="0">
                    <a:prstClr val="black">
                      <a:alpha val="40000"/>
                    </a:prstClr>
                  </a:outerShdw>
                </a:effectLst>
                <a:latin typeface="Trajan Pro" panose="02020502050506020301" pitchFamily="18" charset="0"/>
              </a:rPr>
              <a:t>?</a:t>
            </a:r>
          </a:p>
        </p:txBody>
      </p:sp>
    </p:spTree>
    <p:extLst>
      <p:ext uri="{BB962C8B-B14F-4D97-AF65-F5344CB8AC3E}">
        <p14:creationId xmlns:p14="http://schemas.microsoft.com/office/powerpoint/2010/main" val="283288979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alphaModFix amt="35000"/>
          </a:blip>
          <a:srcRect t="12500" b="12500"/>
          <a:stretch/>
        </p:blipFill>
        <p:spPr>
          <a:xfrm>
            <a:off x="0" y="0"/>
            <a:ext cx="12192000" cy="6858000"/>
          </a:xfrm>
          <a:prstGeom prst="rect">
            <a:avLst/>
          </a:prstGeom>
        </p:spPr>
      </p:pic>
      <p:sp>
        <p:nvSpPr>
          <p:cNvPr id="5" name="TextBox 4">
            <a:extLst>
              <a:ext uri="{FF2B5EF4-FFF2-40B4-BE49-F238E27FC236}">
                <a16:creationId xmlns:a16="http://schemas.microsoft.com/office/drawing/2014/main" id="{4DFD3A94-286A-835E-5FE9-CD617418C660}"/>
              </a:ext>
            </a:extLst>
          </p:cNvPr>
          <p:cNvSpPr txBox="1"/>
          <p:nvPr/>
        </p:nvSpPr>
        <p:spPr>
          <a:xfrm>
            <a:off x="0" y="5603260"/>
            <a:ext cx="12192000" cy="1200329"/>
          </a:xfrm>
          <a:prstGeom prst="rect">
            <a:avLst/>
          </a:prstGeom>
          <a:noFill/>
        </p:spPr>
        <p:txBody>
          <a:bodyPr wrap="square" rtlCol="0">
            <a:spAutoFit/>
          </a:bodyPr>
          <a:lstStyle/>
          <a:p>
            <a:r>
              <a:rPr lang="en-US" sz="3600" b="1" dirty="0">
                <a:solidFill>
                  <a:schemeClr val="accent1">
                    <a:lumMod val="60000"/>
                    <a:lumOff val="40000"/>
                  </a:schemeClr>
                </a:solidFill>
                <a:effectLst>
                  <a:outerShdw blurRad="50800" dist="38100" dir="2700000" algn="tl" rotWithShape="0">
                    <a:prstClr val="black">
                      <a:alpha val="40000"/>
                    </a:prstClr>
                  </a:outerShdw>
                </a:effectLst>
                <a:latin typeface="Trajan Pro" panose="02020502050506020301" pitchFamily="18" charset="0"/>
              </a:rPr>
              <a:t>God’s Blessings On His Terms</a:t>
            </a:r>
          </a:p>
          <a:p>
            <a:r>
              <a:rPr lang="en-US" sz="3600" b="1" dirty="0">
                <a:solidFill>
                  <a:schemeClr val="accent1">
                    <a:lumMod val="60000"/>
                    <a:lumOff val="40000"/>
                  </a:schemeClr>
                </a:solidFill>
                <a:effectLst>
                  <a:outerShdw blurRad="50800" dist="38100" dir="2700000" algn="tl" rotWithShape="0">
                    <a:prstClr val="black">
                      <a:alpha val="40000"/>
                    </a:prstClr>
                  </a:outerShdw>
                </a:effectLst>
                <a:latin typeface="Trajan Pro" panose="02020502050506020301" pitchFamily="18" charset="0"/>
              </a:rPr>
              <a:t>Las </a:t>
            </a:r>
            <a:r>
              <a:rPr lang="en-US" sz="3600" b="1" dirty="0" err="1">
                <a:solidFill>
                  <a:schemeClr val="accent1">
                    <a:lumMod val="60000"/>
                    <a:lumOff val="40000"/>
                  </a:schemeClr>
                </a:solidFill>
                <a:effectLst>
                  <a:outerShdw blurRad="50800" dist="38100" dir="2700000" algn="tl" rotWithShape="0">
                    <a:prstClr val="black">
                      <a:alpha val="40000"/>
                    </a:prstClr>
                  </a:outerShdw>
                </a:effectLst>
                <a:latin typeface="Trajan Pro" panose="02020502050506020301" pitchFamily="18" charset="0"/>
              </a:rPr>
              <a:t>bendiciones</a:t>
            </a:r>
            <a:r>
              <a:rPr lang="en-US" sz="3600" b="1" dirty="0">
                <a:solidFill>
                  <a:schemeClr val="accent1">
                    <a:lumMod val="60000"/>
                    <a:lumOff val="40000"/>
                  </a:schemeClr>
                </a:solidFill>
                <a:effectLst>
                  <a:outerShdw blurRad="50800" dist="38100" dir="2700000" algn="tl" rotWithShape="0">
                    <a:prstClr val="black">
                      <a:alpha val="40000"/>
                    </a:prstClr>
                  </a:outerShdw>
                </a:effectLst>
                <a:latin typeface="Trajan Pro" panose="02020502050506020301" pitchFamily="18" charset="0"/>
              </a:rPr>
              <a:t> de Dios </a:t>
            </a:r>
            <a:r>
              <a:rPr lang="en-US" sz="3600" b="1" dirty="0" err="1">
                <a:solidFill>
                  <a:schemeClr val="accent1">
                    <a:lumMod val="60000"/>
                    <a:lumOff val="40000"/>
                  </a:schemeClr>
                </a:solidFill>
                <a:effectLst>
                  <a:outerShdw blurRad="50800" dist="38100" dir="2700000" algn="tl" rotWithShape="0">
                    <a:prstClr val="black">
                      <a:alpha val="40000"/>
                    </a:prstClr>
                  </a:outerShdw>
                </a:effectLst>
                <a:latin typeface="Trajan Pro" panose="02020502050506020301" pitchFamily="18" charset="0"/>
              </a:rPr>
              <a:t>en</a:t>
            </a:r>
            <a:r>
              <a:rPr lang="en-US" sz="3600" b="1" dirty="0">
                <a:solidFill>
                  <a:schemeClr val="accent1">
                    <a:lumMod val="60000"/>
                    <a:lumOff val="40000"/>
                  </a:schemeClr>
                </a:solidFill>
                <a:effectLst>
                  <a:outerShdw blurRad="50800" dist="38100" dir="2700000" algn="tl" rotWithShape="0">
                    <a:prstClr val="black">
                      <a:alpha val="40000"/>
                    </a:prstClr>
                  </a:outerShdw>
                </a:effectLst>
                <a:latin typeface="Trajan Pro" panose="02020502050506020301" pitchFamily="18" charset="0"/>
              </a:rPr>
              <a:t> sus </a:t>
            </a:r>
            <a:r>
              <a:rPr lang="en-US" sz="3600" b="1" dirty="0" err="1">
                <a:solidFill>
                  <a:schemeClr val="accent1">
                    <a:lumMod val="60000"/>
                    <a:lumOff val="40000"/>
                  </a:schemeClr>
                </a:solidFill>
                <a:effectLst>
                  <a:outerShdw blurRad="50800" dist="38100" dir="2700000" algn="tl" rotWithShape="0">
                    <a:prstClr val="black">
                      <a:alpha val="40000"/>
                    </a:prstClr>
                  </a:outerShdw>
                </a:effectLst>
                <a:latin typeface="Trajan Pro" panose="02020502050506020301" pitchFamily="18" charset="0"/>
              </a:rPr>
              <a:t>términos</a:t>
            </a:r>
            <a:endParaRPr lang="en-US" sz="3600" b="1" dirty="0">
              <a:solidFill>
                <a:schemeClr val="accent1">
                  <a:lumMod val="60000"/>
                  <a:lumOff val="40000"/>
                </a:schemeClr>
              </a:solidFill>
              <a:effectLst>
                <a:outerShdw blurRad="50800" dist="38100" dir="2700000" algn="tl" rotWithShape="0">
                  <a:prstClr val="black">
                    <a:alpha val="40000"/>
                  </a:prstClr>
                </a:outerShdw>
              </a:effectLst>
              <a:latin typeface="Trajan Pro" panose="02020502050506020301" pitchFamily="18" charset="0"/>
            </a:endParaRPr>
          </a:p>
        </p:txBody>
      </p:sp>
    </p:spTree>
    <p:extLst>
      <p:ext uri="{BB962C8B-B14F-4D97-AF65-F5344CB8AC3E}">
        <p14:creationId xmlns:p14="http://schemas.microsoft.com/office/powerpoint/2010/main" val="3602721478"/>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alphaModFix amt="35000"/>
          </a:blip>
          <a:srcRect t="12500" b="12500"/>
          <a:stretch/>
        </p:blipFill>
        <p:spPr>
          <a:xfrm>
            <a:off x="0" y="0"/>
            <a:ext cx="12192000" cy="6858000"/>
          </a:xfrm>
          <a:prstGeom prst="rect">
            <a:avLst/>
          </a:prstGeom>
        </p:spPr>
      </p:pic>
      <p:sp>
        <p:nvSpPr>
          <p:cNvPr id="5" name="TextBox 4">
            <a:extLst>
              <a:ext uri="{FF2B5EF4-FFF2-40B4-BE49-F238E27FC236}">
                <a16:creationId xmlns:a16="http://schemas.microsoft.com/office/drawing/2014/main" id="{4DFD3A94-286A-835E-5FE9-CD617418C660}"/>
              </a:ext>
            </a:extLst>
          </p:cNvPr>
          <p:cNvSpPr txBox="1"/>
          <p:nvPr/>
        </p:nvSpPr>
        <p:spPr>
          <a:xfrm>
            <a:off x="0" y="5603260"/>
            <a:ext cx="12192000" cy="1200329"/>
          </a:xfrm>
          <a:prstGeom prst="rect">
            <a:avLst/>
          </a:prstGeom>
          <a:noFill/>
        </p:spPr>
        <p:txBody>
          <a:bodyPr wrap="square" rtlCol="0">
            <a:spAutoFit/>
          </a:bodyPr>
          <a:lstStyle/>
          <a:p>
            <a:r>
              <a:rPr lang="en-US" sz="3600" b="1" dirty="0">
                <a:solidFill>
                  <a:schemeClr val="accent1">
                    <a:lumMod val="60000"/>
                    <a:lumOff val="40000"/>
                  </a:schemeClr>
                </a:solidFill>
                <a:effectLst>
                  <a:outerShdw blurRad="50800" dist="38100" dir="2700000" algn="tl" rotWithShape="0">
                    <a:prstClr val="black">
                      <a:alpha val="40000"/>
                    </a:prstClr>
                  </a:outerShdw>
                </a:effectLst>
                <a:latin typeface="Trajan Pro" panose="02020502050506020301" pitchFamily="18" charset="0"/>
              </a:rPr>
              <a:t>God’s Blessings On His Terms</a:t>
            </a:r>
          </a:p>
          <a:p>
            <a:r>
              <a:rPr lang="en-US" sz="3600" b="1" dirty="0">
                <a:solidFill>
                  <a:schemeClr val="accent1">
                    <a:lumMod val="60000"/>
                    <a:lumOff val="40000"/>
                  </a:schemeClr>
                </a:solidFill>
                <a:effectLst>
                  <a:outerShdw blurRad="50800" dist="38100" dir="2700000" algn="tl" rotWithShape="0">
                    <a:prstClr val="black">
                      <a:alpha val="40000"/>
                    </a:prstClr>
                  </a:outerShdw>
                </a:effectLst>
                <a:latin typeface="Trajan Pro" panose="02020502050506020301" pitchFamily="18" charset="0"/>
              </a:rPr>
              <a:t>Las </a:t>
            </a:r>
            <a:r>
              <a:rPr lang="en-US" sz="3600" b="1" dirty="0" err="1">
                <a:solidFill>
                  <a:schemeClr val="accent1">
                    <a:lumMod val="60000"/>
                    <a:lumOff val="40000"/>
                  </a:schemeClr>
                </a:solidFill>
                <a:effectLst>
                  <a:outerShdw blurRad="50800" dist="38100" dir="2700000" algn="tl" rotWithShape="0">
                    <a:prstClr val="black">
                      <a:alpha val="40000"/>
                    </a:prstClr>
                  </a:outerShdw>
                </a:effectLst>
                <a:latin typeface="Trajan Pro" panose="02020502050506020301" pitchFamily="18" charset="0"/>
              </a:rPr>
              <a:t>bendiciones</a:t>
            </a:r>
            <a:r>
              <a:rPr lang="en-US" sz="3600" b="1" dirty="0">
                <a:solidFill>
                  <a:schemeClr val="accent1">
                    <a:lumMod val="60000"/>
                    <a:lumOff val="40000"/>
                  </a:schemeClr>
                </a:solidFill>
                <a:effectLst>
                  <a:outerShdw blurRad="50800" dist="38100" dir="2700000" algn="tl" rotWithShape="0">
                    <a:prstClr val="black">
                      <a:alpha val="40000"/>
                    </a:prstClr>
                  </a:outerShdw>
                </a:effectLst>
                <a:latin typeface="Trajan Pro" panose="02020502050506020301" pitchFamily="18" charset="0"/>
              </a:rPr>
              <a:t> de Dios </a:t>
            </a:r>
            <a:r>
              <a:rPr lang="en-US" sz="3600" b="1" dirty="0" err="1">
                <a:solidFill>
                  <a:schemeClr val="accent1">
                    <a:lumMod val="60000"/>
                    <a:lumOff val="40000"/>
                  </a:schemeClr>
                </a:solidFill>
                <a:effectLst>
                  <a:outerShdw blurRad="50800" dist="38100" dir="2700000" algn="tl" rotWithShape="0">
                    <a:prstClr val="black">
                      <a:alpha val="40000"/>
                    </a:prstClr>
                  </a:outerShdw>
                </a:effectLst>
                <a:latin typeface="Trajan Pro" panose="02020502050506020301" pitchFamily="18" charset="0"/>
              </a:rPr>
              <a:t>en</a:t>
            </a:r>
            <a:r>
              <a:rPr lang="en-US" sz="3600" b="1" dirty="0">
                <a:solidFill>
                  <a:schemeClr val="accent1">
                    <a:lumMod val="60000"/>
                    <a:lumOff val="40000"/>
                  </a:schemeClr>
                </a:solidFill>
                <a:effectLst>
                  <a:outerShdw blurRad="50800" dist="38100" dir="2700000" algn="tl" rotWithShape="0">
                    <a:prstClr val="black">
                      <a:alpha val="40000"/>
                    </a:prstClr>
                  </a:outerShdw>
                </a:effectLst>
                <a:latin typeface="Trajan Pro" panose="02020502050506020301" pitchFamily="18" charset="0"/>
              </a:rPr>
              <a:t> sus </a:t>
            </a:r>
            <a:r>
              <a:rPr lang="en-US" sz="3600" b="1" dirty="0" err="1">
                <a:solidFill>
                  <a:schemeClr val="accent1">
                    <a:lumMod val="60000"/>
                    <a:lumOff val="40000"/>
                  </a:schemeClr>
                </a:solidFill>
                <a:effectLst>
                  <a:outerShdw blurRad="50800" dist="38100" dir="2700000" algn="tl" rotWithShape="0">
                    <a:prstClr val="black">
                      <a:alpha val="40000"/>
                    </a:prstClr>
                  </a:outerShdw>
                </a:effectLst>
                <a:latin typeface="Trajan Pro" panose="02020502050506020301" pitchFamily="18" charset="0"/>
              </a:rPr>
              <a:t>términos</a:t>
            </a:r>
            <a:endParaRPr lang="en-US" sz="3600" b="1" dirty="0">
              <a:solidFill>
                <a:schemeClr val="accent1">
                  <a:lumMod val="60000"/>
                  <a:lumOff val="40000"/>
                </a:schemeClr>
              </a:solidFill>
              <a:effectLst>
                <a:outerShdw blurRad="50800" dist="38100" dir="2700000" algn="tl" rotWithShape="0">
                  <a:prstClr val="black">
                    <a:alpha val="40000"/>
                  </a:prstClr>
                </a:outerShdw>
              </a:effectLst>
              <a:latin typeface="Trajan Pro" panose="02020502050506020301" pitchFamily="18" charset="0"/>
            </a:endParaRPr>
          </a:p>
        </p:txBody>
      </p:sp>
      <p:sp>
        <p:nvSpPr>
          <p:cNvPr id="3" name="TextBox 2">
            <a:extLst>
              <a:ext uri="{FF2B5EF4-FFF2-40B4-BE49-F238E27FC236}">
                <a16:creationId xmlns:a16="http://schemas.microsoft.com/office/drawing/2014/main" id="{E973FE48-2628-38A9-239D-60753D5D53D5}"/>
              </a:ext>
            </a:extLst>
          </p:cNvPr>
          <p:cNvSpPr txBox="1"/>
          <p:nvPr/>
        </p:nvSpPr>
        <p:spPr>
          <a:xfrm>
            <a:off x="0" y="385584"/>
            <a:ext cx="5840202" cy="4832092"/>
          </a:xfrm>
          <a:prstGeom prst="rect">
            <a:avLst/>
          </a:prstGeom>
          <a:noFill/>
        </p:spPr>
        <p:txBody>
          <a:bodyPr wrap="square" rtlCol="0">
            <a:spAutoFit/>
          </a:bodyPr>
          <a:lstStyle/>
          <a:p>
            <a:r>
              <a:rPr lang="en-US" sz="2800" dirty="0">
                <a:latin typeface="Century" panose="02040604050505020304" pitchFamily="18" charset="0"/>
              </a:rPr>
              <a:t>“And if you faithfully obey the voice of the Lord your God, being careful to do all his commandments that I command you today, the Lord your God will set you high above all the nations of the earth. And all these blessings shall come upon you and overtake you, if you obey the voice of the Lord your God.” </a:t>
            </a:r>
          </a:p>
          <a:p>
            <a:pPr algn="r"/>
            <a:r>
              <a:rPr lang="en-US" sz="2800" dirty="0">
                <a:latin typeface="Century" panose="02040604050505020304" pitchFamily="18" charset="0"/>
              </a:rPr>
              <a:t>(Deuteronomy 28:1–2, ESV) </a:t>
            </a:r>
          </a:p>
        </p:txBody>
      </p:sp>
      <p:sp>
        <p:nvSpPr>
          <p:cNvPr id="4" name="TextBox 3">
            <a:extLst>
              <a:ext uri="{FF2B5EF4-FFF2-40B4-BE49-F238E27FC236}">
                <a16:creationId xmlns:a16="http://schemas.microsoft.com/office/drawing/2014/main" id="{4E5E5F07-D8B0-FC6D-9263-9C985FA592A4}"/>
              </a:ext>
            </a:extLst>
          </p:cNvPr>
          <p:cNvSpPr txBox="1"/>
          <p:nvPr/>
        </p:nvSpPr>
        <p:spPr>
          <a:xfrm>
            <a:off x="6351798" y="601028"/>
            <a:ext cx="5840202" cy="4401205"/>
          </a:xfrm>
          <a:prstGeom prst="rect">
            <a:avLst/>
          </a:prstGeom>
          <a:noFill/>
        </p:spPr>
        <p:txBody>
          <a:bodyPr wrap="square" rtlCol="0">
            <a:spAutoFit/>
          </a:bodyPr>
          <a:lstStyle/>
          <a:p>
            <a:r>
              <a:rPr lang="en-US" sz="2800" dirty="0">
                <a:latin typeface="Century" panose="02040604050505020304" pitchFamily="18" charset="0"/>
              </a:rPr>
              <a:t>“Y </a:t>
            </a:r>
            <a:r>
              <a:rPr lang="en-US" sz="2800" dirty="0" err="1">
                <a:latin typeface="Century" panose="02040604050505020304" pitchFamily="18" charset="0"/>
              </a:rPr>
              <a:t>sucederá</a:t>
            </a:r>
            <a:r>
              <a:rPr lang="en-US" sz="2800" dirty="0">
                <a:latin typeface="Century" panose="02040604050505020304" pitchFamily="18" charset="0"/>
              </a:rPr>
              <a:t> que </a:t>
            </a:r>
            <a:r>
              <a:rPr lang="en-US" sz="2800" dirty="0" err="1">
                <a:latin typeface="Century" panose="02040604050505020304" pitchFamily="18" charset="0"/>
              </a:rPr>
              <a:t>si</a:t>
            </a:r>
            <a:r>
              <a:rPr lang="en-US" sz="2800" dirty="0">
                <a:latin typeface="Century" panose="02040604050505020304" pitchFamily="18" charset="0"/>
              </a:rPr>
              <a:t> </a:t>
            </a:r>
            <a:r>
              <a:rPr lang="en-US" sz="2800" dirty="0" err="1">
                <a:latin typeface="Century" panose="02040604050505020304" pitchFamily="18" charset="0"/>
              </a:rPr>
              <a:t>obedeces</a:t>
            </a:r>
            <a:r>
              <a:rPr lang="en-US" sz="2800" dirty="0">
                <a:latin typeface="Century" panose="02040604050505020304" pitchFamily="18" charset="0"/>
              </a:rPr>
              <a:t> </a:t>
            </a:r>
            <a:r>
              <a:rPr lang="en-US" sz="2800" dirty="0" err="1">
                <a:latin typeface="Century" panose="02040604050505020304" pitchFamily="18" charset="0"/>
              </a:rPr>
              <a:t>diligentemente</a:t>
            </a:r>
            <a:r>
              <a:rPr lang="en-US" sz="2800" dirty="0">
                <a:latin typeface="Century" panose="02040604050505020304" pitchFamily="18" charset="0"/>
              </a:rPr>
              <a:t> al </a:t>
            </a:r>
            <a:r>
              <a:rPr lang="en-US" sz="2800" dirty="0" err="1">
                <a:latin typeface="Century" panose="02040604050505020304" pitchFamily="18" charset="0"/>
              </a:rPr>
              <a:t>Señor</a:t>
            </a:r>
            <a:r>
              <a:rPr lang="en-US" sz="2800" dirty="0">
                <a:latin typeface="Century" panose="02040604050505020304" pitchFamily="18" charset="0"/>
              </a:rPr>
              <a:t> </a:t>
            </a:r>
            <a:r>
              <a:rPr lang="en-US" sz="2800" dirty="0" err="1">
                <a:latin typeface="Century" panose="02040604050505020304" pitchFamily="18" charset="0"/>
              </a:rPr>
              <a:t>tu</a:t>
            </a:r>
            <a:r>
              <a:rPr lang="en-US" sz="2800" dirty="0">
                <a:latin typeface="Century" panose="02040604050505020304" pitchFamily="18" charset="0"/>
              </a:rPr>
              <a:t> Dios, </a:t>
            </a:r>
            <a:r>
              <a:rPr lang="en-US" sz="2800" dirty="0" err="1">
                <a:latin typeface="Century" panose="02040604050505020304" pitchFamily="18" charset="0"/>
              </a:rPr>
              <a:t>cuidando</a:t>
            </a:r>
            <a:r>
              <a:rPr lang="en-US" sz="2800" dirty="0">
                <a:latin typeface="Century" panose="02040604050505020304" pitchFamily="18" charset="0"/>
              </a:rPr>
              <a:t> de </a:t>
            </a:r>
            <a:r>
              <a:rPr lang="en-US" sz="2800" dirty="0" err="1">
                <a:latin typeface="Century" panose="02040604050505020304" pitchFamily="18" charset="0"/>
              </a:rPr>
              <a:t>cumplir</a:t>
            </a:r>
            <a:r>
              <a:rPr lang="en-US" sz="2800" dirty="0">
                <a:latin typeface="Century" panose="02040604050505020304" pitchFamily="18" charset="0"/>
              </a:rPr>
              <a:t> </a:t>
            </a:r>
            <a:r>
              <a:rPr lang="en-US" sz="2800" dirty="0" err="1">
                <a:latin typeface="Century" panose="02040604050505020304" pitchFamily="18" charset="0"/>
              </a:rPr>
              <a:t>todos</a:t>
            </a:r>
            <a:r>
              <a:rPr lang="en-US" sz="2800" dirty="0">
                <a:latin typeface="Century" panose="02040604050505020304" pitchFamily="18" charset="0"/>
              </a:rPr>
              <a:t> sus </a:t>
            </a:r>
            <a:r>
              <a:rPr lang="en-US" sz="2800" dirty="0" err="1">
                <a:latin typeface="Century" panose="02040604050505020304" pitchFamily="18" charset="0"/>
              </a:rPr>
              <a:t>mandamientos</a:t>
            </a:r>
            <a:r>
              <a:rPr lang="en-US" sz="2800" dirty="0">
                <a:latin typeface="Century" panose="02040604050505020304" pitchFamily="18" charset="0"/>
              </a:rPr>
              <a:t> que </a:t>
            </a:r>
            <a:r>
              <a:rPr lang="en-US" sz="2800" dirty="0" err="1">
                <a:latin typeface="Century" panose="02040604050505020304" pitchFamily="18" charset="0"/>
              </a:rPr>
              <a:t>yo</a:t>
            </a:r>
            <a:r>
              <a:rPr lang="en-US" sz="2800" dirty="0">
                <a:latin typeface="Century" panose="02040604050505020304" pitchFamily="18" charset="0"/>
              </a:rPr>
              <a:t> </a:t>
            </a:r>
            <a:r>
              <a:rPr lang="en-US" sz="2800" dirty="0" err="1">
                <a:latin typeface="Century" panose="02040604050505020304" pitchFamily="18" charset="0"/>
              </a:rPr>
              <a:t>te</a:t>
            </a:r>
            <a:r>
              <a:rPr lang="en-US" sz="2800" dirty="0">
                <a:latin typeface="Century" panose="02040604050505020304" pitchFamily="18" charset="0"/>
              </a:rPr>
              <a:t> </a:t>
            </a:r>
            <a:r>
              <a:rPr lang="en-US" sz="2800" dirty="0" err="1">
                <a:latin typeface="Century" panose="02040604050505020304" pitchFamily="18" charset="0"/>
              </a:rPr>
              <a:t>mando</a:t>
            </a:r>
            <a:r>
              <a:rPr lang="en-US" sz="2800" dirty="0">
                <a:latin typeface="Century" panose="02040604050505020304" pitchFamily="18" charset="0"/>
              </a:rPr>
              <a:t> hoy, </a:t>
            </a:r>
            <a:r>
              <a:rPr lang="en-US" sz="2800" dirty="0" err="1">
                <a:latin typeface="Century" panose="02040604050505020304" pitchFamily="18" charset="0"/>
              </a:rPr>
              <a:t>el</a:t>
            </a:r>
            <a:r>
              <a:rPr lang="en-US" sz="2800" dirty="0">
                <a:latin typeface="Century" panose="02040604050505020304" pitchFamily="18" charset="0"/>
              </a:rPr>
              <a:t> </a:t>
            </a:r>
            <a:r>
              <a:rPr lang="en-US" sz="2800" dirty="0" err="1">
                <a:latin typeface="Century" panose="02040604050505020304" pitchFamily="18" charset="0"/>
              </a:rPr>
              <a:t>Señor</a:t>
            </a:r>
            <a:r>
              <a:rPr lang="en-US" sz="2800" dirty="0">
                <a:latin typeface="Century" panose="02040604050505020304" pitchFamily="18" charset="0"/>
              </a:rPr>
              <a:t> </a:t>
            </a:r>
            <a:r>
              <a:rPr lang="en-US" sz="2800" dirty="0" err="1">
                <a:latin typeface="Century" panose="02040604050505020304" pitchFamily="18" charset="0"/>
              </a:rPr>
              <a:t>tu</a:t>
            </a:r>
            <a:r>
              <a:rPr lang="en-US" sz="2800" dirty="0">
                <a:latin typeface="Century" panose="02040604050505020304" pitchFamily="18" charset="0"/>
              </a:rPr>
              <a:t> Dios </a:t>
            </a:r>
            <a:r>
              <a:rPr lang="en-US" sz="2800" dirty="0" err="1">
                <a:latin typeface="Century" panose="02040604050505020304" pitchFamily="18" charset="0"/>
              </a:rPr>
              <a:t>te</a:t>
            </a:r>
            <a:r>
              <a:rPr lang="en-US" sz="2800" dirty="0">
                <a:latin typeface="Century" panose="02040604050505020304" pitchFamily="18" charset="0"/>
              </a:rPr>
              <a:t> </a:t>
            </a:r>
            <a:r>
              <a:rPr lang="en-US" sz="2800" dirty="0" err="1">
                <a:latin typeface="Century" panose="02040604050505020304" pitchFamily="18" charset="0"/>
              </a:rPr>
              <a:t>pondrá</a:t>
            </a:r>
            <a:r>
              <a:rPr lang="en-US" sz="2800" dirty="0">
                <a:latin typeface="Century" panose="02040604050505020304" pitchFamily="18" charset="0"/>
              </a:rPr>
              <a:t> </a:t>
            </a:r>
            <a:r>
              <a:rPr lang="en-US" sz="2800" dirty="0" err="1">
                <a:latin typeface="Century" panose="02040604050505020304" pitchFamily="18" charset="0"/>
              </a:rPr>
              <a:t>en</a:t>
            </a:r>
            <a:r>
              <a:rPr lang="en-US" sz="2800" dirty="0">
                <a:latin typeface="Century" panose="02040604050505020304" pitchFamily="18" charset="0"/>
              </a:rPr>
              <a:t> alto </a:t>
            </a:r>
            <a:r>
              <a:rPr lang="en-US" sz="2800" dirty="0" err="1">
                <a:latin typeface="Century" panose="02040604050505020304" pitchFamily="18" charset="0"/>
              </a:rPr>
              <a:t>sobre</a:t>
            </a:r>
            <a:r>
              <a:rPr lang="en-US" sz="2800" dirty="0">
                <a:latin typeface="Century" panose="02040604050505020304" pitchFamily="18" charset="0"/>
              </a:rPr>
              <a:t> </a:t>
            </a:r>
            <a:r>
              <a:rPr lang="en-US" sz="2800" dirty="0" err="1">
                <a:latin typeface="Century" panose="02040604050505020304" pitchFamily="18" charset="0"/>
              </a:rPr>
              <a:t>todas</a:t>
            </a:r>
            <a:r>
              <a:rPr lang="en-US" sz="2800" dirty="0">
                <a:latin typeface="Century" panose="02040604050505020304" pitchFamily="18" charset="0"/>
              </a:rPr>
              <a:t> las </a:t>
            </a:r>
            <a:r>
              <a:rPr lang="en-US" sz="2800" dirty="0" err="1">
                <a:latin typeface="Century" panose="02040604050505020304" pitchFamily="18" charset="0"/>
              </a:rPr>
              <a:t>naciones</a:t>
            </a:r>
            <a:r>
              <a:rPr lang="en-US" sz="2800" dirty="0">
                <a:latin typeface="Century" panose="02040604050505020304" pitchFamily="18" charset="0"/>
              </a:rPr>
              <a:t> de la tierra. Y </a:t>
            </a:r>
            <a:r>
              <a:rPr lang="en-US" sz="2800" dirty="0" err="1">
                <a:latin typeface="Century" panose="02040604050505020304" pitchFamily="18" charset="0"/>
              </a:rPr>
              <a:t>todas</a:t>
            </a:r>
            <a:r>
              <a:rPr lang="en-US" sz="2800" dirty="0">
                <a:latin typeface="Century" panose="02040604050505020304" pitchFamily="18" charset="0"/>
              </a:rPr>
              <a:t> </a:t>
            </a:r>
            <a:r>
              <a:rPr lang="en-US" sz="2800" dirty="0" err="1">
                <a:latin typeface="Century" panose="02040604050505020304" pitchFamily="18" charset="0"/>
              </a:rPr>
              <a:t>estas</a:t>
            </a:r>
            <a:r>
              <a:rPr lang="en-US" sz="2800" dirty="0">
                <a:latin typeface="Century" panose="02040604050505020304" pitchFamily="18" charset="0"/>
              </a:rPr>
              <a:t> </a:t>
            </a:r>
            <a:r>
              <a:rPr lang="en-US" sz="2800" dirty="0" err="1">
                <a:latin typeface="Century" panose="02040604050505020304" pitchFamily="18" charset="0"/>
              </a:rPr>
              <a:t>bendiciones</a:t>
            </a:r>
            <a:r>
              <a:rPr lang="en-US" sz="2800" dirty="0">
                <a:latin typeface="Century" panose="02040604050505020304" pitchFamily="18" charset="0"/>
              </a:rPr>
              <a:t> </a:t>
            </a:r>
            <a:r>
              <a:rPr lang="en-US" sz="2800" dirty="0" err="1">
                <a:latin typeface="Century" panose="02040604050505020304" pitchFamily="18" charset="0"/>
              </a:rPr>
              <a:t>vendrán</a:t>
            </a:r>
            <a:r>
              <a:rPr lang="en-US" sz="2800" dirty="0">
                <a:latin typeface="Century" panose="02040604050505020304" pitchFamily="18" charset="0"/>
              </a:rPr>
              <a:t> </a:t>
            </a:r>
            <a:r>
              <a:rPr lang="en-US" sz="2800" dirty="0" err="1">
                <a:latin typeface="Century" panose="02040604050505020304" pitchFamily="18" charset="0"/>
              </a:rPr>
              <a:t>sobre</a:t>
            </a:r>
            <a:r>
              <a:rPr lang="en-US" sz="2800" dirty="0">
                <a:latin typeface="Century" panose="02040604050505020304" pitchFamily="18" charset="0"/>
              </a:rPr>
              <a:t> </a:t>
            </a:r>
            <a:r>
              <a:rPr lang="en-US" sz="2800" dirty="0" err="1">
                <a:latin typeface="Century" panose="02040604050505020304" pitchFamily="18" charset="0"/>
              </a:rPr>
              <a:t>ti</a:t>
            </a:r>
            <a:r>
              <a:rPr lang="en-US" sz="2800" dirty="0">
                <a:latin typeface="Century" panose="02040604050505020304" pitchFamily="18" charset="0"/>
              </a:rPr>
              <a:t> y </a:t>
            </a:r>
            <a:r>
              <a:rPr lang="en-US" sz="2800" dirty="0" err="1">
                <a:latin typeface="Century" panose="02040604050505020304" pitchFamily="18" charset="0"/>
              </a:rPr>
              <a:t>te</a:t>
            </a:r>
            <a:r>
              <a:rPr lang="en-US" sz="2800" dirty="0">
                <a:latin typeface="Century" panose="02040604050505020304" pitchFamily="18" charset="0"/>
              </a:rPr>
              <a:t> </a:t>
            </a:r>
            <a:r>
              <a:rPr lang="en-US" sz="2800" dirty="0" err="1">
                <a:latin typeface="Century" panose="02040604050505020304" pitchFamily="18" charset="0"/>
              </a:rPr>
              <a:t>alcanzarán</a:t>
            </a:r>
            <a:r>
              <a:rPr lang="en-US" sz="2800" dirty="0">
                <a:latin typeface="Century" panose="02040604050505020304" pitchFamily="18" charset="0"/>
              </a:rPr>
              <a:t>, </a:t>
            </a:r>
            <a:r>
              <a:rPr lang="en-US" sz="2800" dirty="0" err="1">
                <a:latin typeface="Century" panose="02040604050505020304" pitchFamily="18" charset="0"/>
              </a:rPr>
              <a:t>si</a:t>
            </a:r>
            <a:r>
              <a:rPr lang="en-US" sz="2800" dirty="0">
                <a:latin typeface="Century" panose="02040604050505020304" pitchFamily="18" charset="0"/>
              </a:rPr>
              <a:t> </a:t>
            </a:r>
            <a:r>
              <a:rPr lang="en-US" sz="2800" dirty="0" err="1">
                <a:latin typeface="Century" panose="02040604050505020304" pitchFamily="18" charset="0"/>
              </a:rPr>
              <a:t>obedeces</a:t>
            </a:r>
            <a:r>
              <a:rPr lang="en-US" sz="2800" dirty="0">
                <a:latin typeface="Century" panose="02040604050505020304" pitchFamily="18" charset="0"/>
              </a:rPr>
              <a:t> al </a:t>
            </a:r>
            <a:r>
              <a:rPr lang="en-US" sz="2800" dirty="0" err="1">
                <a:latin typeface="Century" panose="02040604050505020304" pitchFamily="18" charset="0"/>
              </a:rPr>
              <a:t>Señor</a:t>
            </a:r>
            <a:r>
              <a:rPr lang="en-US" sz="2800" dirty="0">
                <a:latin typeface="Century" panose="02040604050505020304" pitchFamily="18" charset="0"/>
              </a:rPr>
              <a:t> </a:t>
            </a:r>
            <a:r>
              <a:rPr lang="en-US" sz="2800" dirty="0" err="1">
                <a:latin typeface="Century" panose="02040604050505020304" pitchFamily="18" charset="0"/>
              </a:rPr>
              <a:t>tu</a:t>
            </a:r>
            <a:r>
              <a:rPr lang="en-US" sz="2800" dirty="0">
                <a:latin typeface="Century" panose="02040604050505020304" pitchFamily="18" charset="0"/>
              </a:rPr>
              <a:t> Dios:” </a:t>
            </a:r>
          </a:p>
          <a:p>
            <a:pPr algn="r"/>
            <a:r>
              <a:rPr lang="en-US" sz="2800" dirty="0">
                <a:latin typeface="Century" panose="02040604050505020304" pitchFamily="18" charset="0"/>
              </a:rPr>
              <a:t>(</a:t>
            </a:r>
            <a:r>
              <a:rPr lang="en-US" sz="2800" dirty="0" err="1">
                <a:latin typeface="Century" panose="02040604050505020304" pitchFamily="18" charset="0"/>
              </a:rPr>
              <a:t>Deuteronomio</a:t>
            </a:r>
            <a:r>
              <a:rPr lang="en-US" sz="2800" dirty="0">
                <a:latin typeface="Century" panose="02040604050505020304" pitchFamily="18" charset="0"/>
              </a:rPr>
              <a:t> 28:1–2, LBLA) </a:t>
            </a:r>
          </a:p>
        </p:txBody>
      </p:sp>
      <p:cxnSp>
        <p:nvCxnSpPr>
          <p:cNvPr id="6" name="Straight Connector 5">
            <a:extLst>
              <a:ext uri="{FF2B5EF4-FFF2-40B4-BE49-F238E27FC236}">
                <a16:creationId xmlns:a16="http://schemas.microsoft.com/office/drawing/2014/main" id="{F944FB57-7C78-A177-6AD3-0C1E01AFC3A0}"/>
              </a:ext>
            </a:extLst>
          </p:cNvPr>
          <p:cNvCxnSpPr>
            <a:cxnSpLocks/>
          </p:cNvCxnSpPr>
          <p:nvPr/>
        </p:nvCxnSpPr>
        <p:spPr>
          <a:xfrm>
            <a:off x="6096000" y="601028"/>
            <a:ext cx="0" cy="44012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97354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alphaModFix amt="35000"/>
          </a:blip>
          <a:srcRect t="12500" b="12500"/>
          <a:stretch/>
        </p:blipFill>
        <p:spPr>
          <a:xfrm>
            <a:off x="0" y="0"/>
            <a:ext cx="12192000" cy="6858000"/>
          </a:xfrm>
          <a:prstGeom prst="rect">
            <a:avLst/>
          </a:prstGeom>
        </p:spPr>
      </p:pic>
      <p:sp>
        <p:nvSpPr>
          <p:cNvPr id="5" name="TextBox 4">
            <a:extLst>
              <a:ext uri="{FF2B5EF4-FFF2-40B4-BE49-F238E27FC236}">
                <a16:creationId xmlns:a16="http://schemas.microsoft.com/office/drawing/2014/main" id="{4DFD3A94-286A-835E-5FE9-CD617418C660}"/>
              </a:ext>
            </a:extLst>
          </p:cNvPr>
          <p:cNvSpPr txBox="1"/>
          <p:nvPr/>
        </p:nvSpPr>
        <p:spPr>
          <a:xfrm>
            <a:off x="0" y="5603260"/>
            <a:ext cx="12192000" cy="1200329"/>
          </a:xfrm>
          <a:prstGeom prst="rect">
            <a:avLst/>
          </a:prstGeom>
          <a:noFill/>
        </p:spPr>
        <p:txBody>
          <a:bodyPr wrap="square" rtlCol="0">
            <a:spAutoFit/>
          </a:bodyPr>
          <a:lstStyle/>
          <a:p>
            <a:r>
              <a:rPr lang="en-US" sz="3600" b="1" dirty="0">
                <a:solidFill>
                  <a:schemeClr val="accent1">
                    <a:lumMod val="60000"/>
                    <a:lumOff val="40000"/>
                  </a:schemeClr>
                </a:solidFill>
                <a:effectLst>
                  <a:outerShdw blurRad="50800" dist="38100" dir="2700000" algn="tl" rotWithShape="0">
                    <a:prstClr val="black">
                      <a:alpha val="40000"/>
                    </a:prstClr>
                  </a:outerShdw>
                </a:effectLst>
                <a:latin typeface="Trajan Pro" panose="02020502050506020301" pitchFamily="18" charset="0"/>
              </a:rPr>
              <a:t>God’s Blessings On His Terms</a:t>
            </a:r>
          </a:p>
          <a:p>
            <a:r>
              <a:rPr lang="en-US" sz="3600" b="1" dirty="0">
                <a:solidFill>
                  <a:schemeClr val="accent1">
                    <a:lumMod val="60000"/>
                    <a:lumOff val="40000"/>
                  </a:schemeClr>
                </a:solidFill>
                <a:effectLst>
                  <a:outerShdw blurRad="50800" dist="38100" dir="2700000" algn="tl" rotWithShape="0">
                    <a:prstClr val="black">
                      <a:alpha val="40000"/>
                    </a:prstClr>
                  </a:outerShdw>
                </a:effectLst>
                <a:latin typeface="Trajan Pro" panose="02020502050506020301" pitchFamily="18" charset="0"/>
              </a:rPr>
              <a:t>Las </a:t>
            </a:r>
            <a:r>
              <a:rPr lang="en-US" sz="3600" b="1" dirty="0" err="1">
                <a:solidFill>
                  <a:schemeClr val="accent1">
                    <a:lumMod val="60000"/>
                    <a:lumOff val="40000"/>
                  </a:schemeClr>
                </a:solidFill>
                <a:effectLst>
                  <a:outerShdw blurRad="50800" dist="38100" dir="2700000" algn="tl" rotWithShape="0">
                    <a:prstClr val="black">
                      <a:alpha val="40000"/>
                    </a:prstClr>
                  </a:outerShdw>
                </a:effectLst>
                <a:latin typeface="Trajan Pro" panose="02020502050506020301" pitchFamily="18" charset="0"/>
              </a:rPr>
              <a:t>bendiciones</a:t>
            </a:r>
            <a:r>
              <a:rPr lang="en-US" sz="3600" b="1" dirty="0">
                <a:solidFill>
                  <a:schemeClr val="accent1">
                    <a:lumMod val="60000"/>
                    <a:lumOff val="40000"/>
                  </a:schemeClr>
                </a:solidFill>
                <a:effectLst>
                  <a:outerShdw blurRad="50800" dist="38100" dir="2700000" algn="tl" rotWithShape="0">
                    <a:prstClr val="black">
                      <a:alpha val="40000"/>
                    </a:prstClr>
                  </a:outerShdw>
                </a:effectLst>
                <a:latin typeface="Trajan Pro" panose="02020502050506020301" pitchFamily="18" charset="0"/>
              </a:rPr>
              <a:t> de Dios </a:t>
            </a:r>
            <a:r>
              <a:rPr lang="en-US" sz="3600" b="1" dirty="0" err="1">
                <a:solidFill>
                  <a:schemeClr val="accent1">
                    <a:lumMod val="60000"/>
                    <a:lumOff val="40000"/>
                  </a:schemeClr>
                </a:solidFill>
                <a:effectLst>
                  <a:outerShdw blurRad="50800" dist="38100" dir="2700000" algn="tl" rotWithShape="0">
                    <a:prstClr val="black">
                      <a:alpha val="40000"/>
                    </a:prstClr>
                  </a:outerShdw>
                </a:effectLst>
                <a:latin typeface="Trajan Pro" panose="02020502050506020301" pitchFamily="18" charset="0"/>
              </a:rPr>
              <a:t>en</a:t>
            </a:r>
            <a:r>
              <a:rPr lang="en-US" sz="3600" b="1" dirty="0">
                <a:solidFill>
                  <a:schemeClr val="accent1">
                    <a:lumMod val="60000"/>
                    <a:lumOff val="40000"/>
                  </a:schemeClr>
                </a:solidFill>
                <a:effectLst>
                  <a:outerShdw blurRad="50800" dist="38100" dir="2700000" algn="tl" rotWithShape="0">
                    <a:prstClr val="black">
                      <a:alpha val="40000"/>
                    </a:prstClr>
                  </a:outerShdw>
                </a:effectLst>
                <a:latin typeface="Trajan Pro" panose="02020502050506020301" pitchFamily="18" charset="0"/>
              </a:rPr>
              <a:t> sus </a:t>
            </a:r>
            <a:r>
              <a:rPr lang="en-US" sz="3600" b="1" dirty="0" err="1">
                <a:solidFill>
                  <a:schemeClr val="accent1">
                    <a:lumMod val="60000"/>
                    <a:lumOff val="40000"/>
                  </a:schemeClr>
                </a:solidFill>
                <a:effectLst>
                  <a:outerShdw blurRad="50800" dist="38100" dir="2700000" algn="tl" rotWithShape="0">
                    <a:prstClr val="black">
                      <a:alpha val="40000"/>
                    </a:prstClr>
                  </a:outerShdw>
                </a:effectLst>
                <a:latin typeface="Trajan Pro" panose="02020502050506020301" pitchFamily="18" charset="0"/>
              </a:rPr>
              <a:t>términos</a:t>
            </a:r>
            <a:endParaRPr lang="en-US" sz="3600" b="1" dirty="0">
              <a:solidFill>
                <a:schemeClr val="accent1">
                  <a:lumMod val="60000"/>
                  <a:lumOff val="40000"/>
                </a:schemeClr>
              </a:solidFill>
              <a:effectLst>
                <a:outerShdw blurRad="50800" dist="38100" dir="2700000" algn="tl" rotWithShape="0">
                  <a:prstClr val="black">
                    <a:alpha val="40000"/>
                  </a:prstClr>
                </a:outerShdw>
              </a:effectLst>
              <a:latin typeface="Trajan Pro" panose="02020502050506020301" pitchFamily="18" charset="0"/>
            </a:endParaRPr>
          </a:p>
        </p:txBody>
      </p:sp>
      <p:sp>
        <p:nvSpPr>
          <p:cNvPr id="3" name="TextBox 2">
            <a:extLst>
              <a:ext uri="{FF2B5EF4-FFF2-40B4-BE49-F238E27FC236}">
                <a16:creationId xmlns:a16="http://schemas.microsoft.com/office/drawing/2014/main" id="{E973FE48-2628-38A9-239D-60753D5D53D5}"/>
              </a:ext>
            </a:extLst>
          </p:cNvPr>
          <p:cNvSpPr txBox="1"/>
          <p:nvPr/>
        </p:nvSpPr>
        <p:spPr>
          <a:xfrm>
            <a:off x="1" y="816471"/>
            <a:ext cx="5840202" cy="3970318"/>
          </a:xfrm>
          <a:prstGeom prst="rect">
            <a:avLst/>
          </a:prstGeom>
          <a:noFill/>
        </p:spPr>
        <p:txBody>
          <a:bodyPr wrap="square" rtlCol="0">
            <a:spAutoFit/>
          </a:bodyPr>
          <a:lstStyle/>
          <a:p>
            <a:r>
              <a:rPr lang="en-US" sz="3600" dirty="0">
                <a:effectLst/>
                <a:latin typeface="Century" panose="02040604050505020304" pitchFamily="18" charset="0"/>
              </a:rPr>
              <a:t>“Not everyone who says to me, ‘Lord, Lord,’ will enter the kingdom of heaven, but the one who does the will of my Father who is in heaven.</a:t>
            </a:r>
            <a:r>
              <a:rPr lang="en-US" sz="3600" dirty="0">
                <a:latin typeface="Century" panose="02040604050505020304" pitchFamily="18" charset="0"/>
              </a:rPr>
              <a:t>” </a:t>
            </a:r>
          </a:p>
          <a:p>
            <a:pPr algn="r"/>
            <a:r>
              <a:rPr lang="en-US" sz="3600" dirty="0">
                <a:latin typeface="Century" panose="02040604050505020304" pitchFamily="18" charset="0"/>
              </a:rPr>
              <a:t>(Matthew 7:21, ESV) </a:t>
            </a:r>
          </a:p>
        </p:txBody>
      </p:sp>
      <p:sp>
        <p:nvSpPr>
          <p:cNvPr id="4" name="TextBox 3">
            <a:extLst>
              <a:ext uri="{FF2B5EF4-FFF2-40B4-BE49-F238E27FC236}">
                <a16:creationId xmlns:a16="http://schemas.microsoft.com/office/drawing/2014/main" id="{4E5E5F07-D8B0-FC6D-9263-9C985FA592A4}"/>
              </a:ext>
            </a:extLst>
          </p:cNvPr>
          <p:cNvSpPr txBox="1"/>
          <p:nvPr/>
        </p:nvSpPr>
        <p:spPr>
          <a:xfrm>
            <a:off x="6351798" y="816471"/>
            <a:ext cx="5840202" cy="3970318"/>
          </a:xfrm>
          <a:prstGeom prst="rect">
            <a:avLst/>
          </a:prstGeom>
          <a:noFill/>
        </p:spPr>
        <p:txBody>
          <a:bodyPr wrap="square" rtlCol="0">
            <a:spAutoFit/>
          </a:bodyPr>
          <a:lstStyle/>
          <a:p>
            <a:r>
              <a:rPr lang="en-US" sz="3600" dirty="0">
                <a:latin typeface="Century" panose="02040604050505020304" pitchFamily="18" charset="0"/>
              </a:rPr>
              <a:t>“</a:t>
            </a:r>
            <a:r>
              <a:rPr lang="en-US" sz="3600" dirty="0">
                <a:effectLst/>
                <a:latin typeface="Century" panose="02040604050505020304" pitchFamily="18" charset="0"/>
              </a:rPr>
              <a:t>No </a:t>
            </a:r>
            <a:r>
              <a:rPr lang="en-US" sz="3600" dirty="0" err="1">
                <a:effectLst/>
                <a:latin typeface="Century" panose="02040604050505020304" pitchFamily="18" charset="0"/>
              </a:rPr>
              <a:t>todo</a:t>
            </a:r>
            <a:r>
              <a:rPr lang="en-US" sz="3600" dirty="0">
                <a:effectLst/>
                <a:latin typeface="Century" panose="02040604050505020304" pitchFamily="18" charset="0"/>
              </a:rPr>
              <a:t> </a:t>
            </a:r>
            <a:r>
              <a:rPr lang="en-US" sz="3600" dirty="0" err="1">
                <a:effectLst/>
                <a:latin typeface="Century" panose="02040604050505020304" pitchFamily="18" charset="0"/>
              </a:rPr>
              <a:t>el</a:t>
            </a:r>
            <a:r>
              <a:rPr lang="en-US" sz="3600" dirty="0">
                <a:effectLst/>
                <a:latin typeface="Century" panose="02040604050505020304" pitchFamily="18" charset="0"/>
              </a:rPr>
              <a:t> que me dice: «</a:t>
            </a:r>
            <a:r>
              <a:rPr lang="en-US" sz="3600" dirty="0" err="1">
                <a:effectLst/>
                <a:latin typeface="Century" panose="02040604050505020304" pitchFamily="18" charset="0"/>
              </a:rPr>
              <a:t>Señor</a:t>
            </a:r>
            <a:r>
              <a:rPr lang="en-US" sz="3600" dirty="0">
                <a:effectLst/>
                <a:latin typeface="Century" panose="02040604050505020304" pitchFamily="18" charset="0"/>
              </a:rPr>
              <a:t>, </a:t>
            </a:r>
            <a:r>
              <a:rPr lang="en-US" sz="3600" dirty="0" err="1">
                <a:effectLst/>
                <a:latin typeface="Century" panose="02040604050505020304" pitchFamily="18" charset="0"/>
              </a:rPr>
              <a:t>Señor</a:t>
            </a:r>
            <a:r>
              <a:rPr lang="en-US" sz="3600" dirty="0">
                <a:effectLst/>
                <a:latin typeface="Century" panose="02040604050505020304" pitchFamily="18" charset="0"/>
              </a:rPr>
              <a:t>», </a:t>
            </a:r>
            <a:r>
              <a:rPr lang="en-US" sz="3600" dirty="0" err="1">
                <a:effectLst/>
                <a:latin typeface="Century" panose="02040604050505020304" pitchFamily="18" charset="0"/>
              </a:rPr>
              <a:t>entrará</a:t>
            </a:r>
            <a:r>
              <a:rPr lang="en-US" sz="3600" dirty="0">
                <a:effectLst/>
                <a:latin typeface="Century" panose="02040604050505020304" pitchFamily="18" charset="0"/>
              </a:rPr>
              <a:t> </a:t>
            </a:r>
            <a:r>
              <a:rPr lang="en-US" sz="3600" dirty="0" err="1">
                <a:effectLst/>
                <a:latin typeface="Century" panose="02040604050505020304" pitchFamily="18" charset="0"/>
              </a:rPr>
              <a:t>en</a:t>
            </a:r>
            <a:r>
              <a:rPr lang="en-US" sz="3600" dirty="0">
                <a:effectLst/>
                <a:latin typeface="Century" panose="02040604050505020304" pitchFamily="18" charset="0"/>
              </a:rPr>
              <a:t> </a:t>
            </a:r>
            <a:r>
              <a:rPr lang="en-US" sz="3600" dirty="0" err="1">
                <a:effectLst/>
                <a:latin typeface="Century" panose="02040604050505020304" pitchFamily="18" charset="0"/>
              </a:rPr>
              <a:t>el</a:t>
            </a:r>
            <a:r>
              <a:rPr lang="en-US" sz="3600" dirty="0">
                <a:effectLst/>
                <a:latin typeface="Century" panose="02040604050505020304" pitchFamily="18" charset="0"/>
              </a:rPr>
              <a:t> </a:t>
            </a:r>
            <a:r>
              <a:rPr lang="en-US" sz="3600" dirty="0" err="1">
                <a:effectLst/>
                <a:latin typeface="Century" panose="02040604050505020304" pitchFamily="18" charset="0"/>
              </a:rPr>
              <a:t>reino</a:t>
            </a:r>
            <a:r>
              <a:rPr lang="en-US" sz="3600" dirty="0">
                <a:effectLst/>
                <a:latin typeface="Century" panose="02040604050505020304" pitchFamily="18" charset="0"/>
              </a:rPr>
              <a:t> de </a:t>
            </a:r>
            <a:r>
              <a:rPr lang="en-US" sz="3600" dirty="0" err="1">
                <a:effectLst/>
                <a:latin typeface="Century" panose="02040604050505020304" pitchFamily="18" charset="0"/>
              </a:rPr>
              <a:t>los</a:t>
            </a:r>
            <a:r>
              <a:rPr lang="en-US" sz="3600" dirty="0">
                <a:effectLst/>
                <a:latin typeface="Century" panose="02040604050505020304" pitchFamily="18" charset="0"/>
              </a:rPr>
              <a:t> </a:t>
            </a:r>
            <a:r>
              <a:rPr lang="en-US" sz="3600" dirty="0" err="1">
                <a:effectLst/>
                <a:latin typeface="Century" panose="02040604050505020304" pitchFamily="18" charset="0"/>
              </a:rPr>
              <a:t>cielos</a:t>
            </a:r>
            <a:r>
              <a:rPr lang="en-US" sz="3600" dirty="0">
                <a:effectLst/>
                <a:latin typeface="Century" panose="02040604050505020304" pitchFamily="18" charset="0"/>
              </a:rPr>
              <a:t>, </a:t>
            </a:r>
            <a:r>
              <a:rPr lang="en-US" sz="3600" dirty="0" err="1">
                <a:effectLst/>
                <a:latin typeface="Century" panose="02040604050505020304" pitchFamily="18" charset="0"/>
              </a:rPr>
              <a:t>sino</a:t>
            </a:r>
            <a:r>
              <a:rPr lang="en-US" sz="3600" dirty="0">
                <a:effectLst/>
                <a:latin typeface="Century" panose="02040604050505020304" pitchFamily="18" charset="0"/>
              </a:rPr>
              <a:t> </a:t>
            </a:r>
            <a:r>
              <a:rPr lang="en-US" sz="3600" dirty="0" err="1">
                <a:effectLst/>
                <a:latin typeface="Century" panose="02040604050505020304" pitchFamily="18" charset="0"/>
              </a:rPr>
              <a:t>el</a:t>
            </a:r>
            <a:r>
              <a:rPr lang="en-US" sz="3600" dirty="0">
                <a:effectLst/>
                <a:latin typeface="Century" panose="02040604050505020304" pitchFamily="18" charset="0"/>
              </a:rPr>
              <a:t> que </a:t>
            </a:r>
            <a:r>
              <a:rPr lang="en-US" sz="3600" dirty="0" err="1">
                <a:effectLst/>
                <a:latin typeface="Century" panose="02040604050505020304" pitchFamily="18" charset="0"/>
              </a:rPr>
              <a:t>hace</a:t>
            </a:r>
            <a:r>
              <a:rPr lang="en-US" sz="3600" dirty="0">
                <a:effectLst/>
                <a:latin typeface="Century" panose="02040604050505020304" pitchFamily="18" charset="0"/>
              </a:rPr>
              <a:t> la </a:t>
            </a:r>
            <a:r>
              <a:rPr lang="en-US" sz="3600" dirty="0" err="1">
                <a:effectLst/>
                <a:latin typeface="Century" panose="02040604050505020304" pitchFamily="18" charset="0"/>
              </a:rPr>
              <a:t>voluntad</a:t>
            </a:r>
            <a:r>
              <a:rPr lang="en-US" sz="3600" dirty="0">
                <a:effectLst/>
                <a:latin typeface="Century" panose="02040604050505020304" pitchFamily="18" charset="0"/>
              </a:rPr>
              <a:t> de mi Padre que </a:t>
            </a:r>
            <a:r>
              <a:rPr lang="en-US" sz="3600" dirty="0" err="1">
                <a:effectLst/>
                <a:latin typeface="Century" panose="02040604050505020304" pitchFamily="18" charset="0"/>
              </a:rPr>
              <a:t>está</a:t>
            </a:r>
            <a:r>
              <a:rPr lang="en-US" sz="3600" dirty="0">
                <a:effectLst/>
                <a:latin typeface="Century" panose="02040604050505020304" pitchFamily="18" charset="0"/>
              </a:rPr>
              <a:t> </a:t>
            </a:r>
            <a:r>
              <a:rPr lang="en-US" sz="3600" dirty="0" err="1">
                <a:effectLst/>
                <a:latin typeface="Century" panose="02040604050505020304" pitchFamily="18" charset="0"/>
              </a:rPr>
              <a:t>en</a:t>
            </a:r>
            <a:r>
              <a:rPr lang="en-US" sz="3600" dirty="0">
                <a:effectLst/>
                <a:latin typeface="Century" panose="02040604050505020304" pitchFamily="18" charset="0"/>
              </a:rPr>
              <a:t> </a:t>
            </a:r>
            <a:r>
              <a:rPr lang="en-US" sz="3600" dirty="0" err="1">
                <a:effectLst/>
                <a:latin typeface="Century" panose="02040604050505020304" pitchFamily="18" charset="0"/>
              </a:rPr>
              <a:t>los</a:t>
            </a:r>
            <a:r>
              <a:rPr lang="en-US" sz="3600" dirty="0">
                <a:effectLst/>
                <a:latin typeface="Century" panose="02040604050505020304" pitchFamily="18" charset="0"/>
              </a:rPr>
              <a:t> </a:t>
            </a:r>
            <a:r>
              <a:rPr lang="en-US" sz="3600" dirty="0" err="1">
                <a:effectLst/>
                <a:latin typeface="Century" panose="02040604050505020304" pitchFamily="18" charset="0"/>
              </a:rPr>
              <a:t>cielos</a:t>
            </a:r>
            <a:r>
              <a:rPr lang="en-US" sz="3600" dirty="0">
                <a:effectLst/>
                <a:latin typeface="Century" panose="02040604050505020304" pitchFamily="18" charset="0"/>
              </a:rPr>
              <a:t>.</a:t>
            </a:r>
            <a:r>
              <a:rPr lang="en-US" sz="3600" dirty="0">
                <a:latin typeface="Century" panose="02040604050505020304" pitchFamily="18" charset="0"/>
              </a:rPr>
              <a:t>” </a:t>
            </a:r>
          </a:p>
          <a:p>
            <a:pPr algn="r"/>
            <a:r>
              <a:rPr lang="en-US" sz="3600" dirty="0">
                <a:latin typeface="Century" panose="02040604050505020304" pitchFamily="18" charset="0"/>
              </a:rPr>
              <a:t>(Mateo 7:21, LBLA) </a:t>
            </a:r>
          </a:p>
        </p:txBody>
      </p:sp>
      <p:cxnSp>
        <p:nvCxnSpPr>
          <p:cNvPr id="6" name="Straight Connector 5">
            <a:extLst>
              <a:ext uri="{FF2B5EF4-FFF2-40B4-BE49-F238E27FC236}">
                <a16:creationId xmlns:a16="http://schemas.microsoft.com/office/drawing/2014/main" id="{F944FB57-7C78-A177-6AD3-0C1E01AFC3A0}"/>
              </a:ext>
            </a:extLst>
          </p:cNvPr>
          <p:cNvCxnSpPr>
            <a:cxnSpLocks/>
          </p:cNvCxnSpPr>
          <p:nvPr/>
        </p:nvCxnSpPr>
        <p:spPr>
          <a:xfrm>
            <a:off x="6096000" y="816471"/>
            <a:ext cx="0" cy="39703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688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73</TotalTime>
  <Words>381</Words>
  <Application>Microsoft Macintosh PowerPoint</Application>
  <PresentationFormat>Widescreen</PresentationFormat>
  <Paragraphs>24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Century</vt:lpstr>
      <vt:lpstr>Calibri Light</vt:lpstr>
      <vt:lpstr>Arial</vt:lpstr>
      <vt:lpstr>Trajan Pro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6</cp:revision>
  <dcterms:created xsi:type="dcterms:W3CDTF">2016-06-30T19:38:55Z</dcterms:created>
  <dcterms:modified xsi:type="dcterms:W3CDTF">2023-11-12T12:57:44Z</dcterms:modified>
</cp:coreProperties>
</file>