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60" r:id="rId1"/>
  </p:sldMasterIdLst>
  <p:sldIdLst>
    <p:sldId id="256" r:id="rId2"/>
    <p:sldId id="284" r:id="rId3"/>
    <p:sldId id="321" r:id="rId4"/>
    <p:sldId id="308" r:id="rId5"/>
    <p:sldId id="322" r:id="rId6"/>
    <p:sldId id="323" r:id="rId7"/>
    <p:sldId id="324" r:id="rId8"/>
  </p:sldIdLst>
  <p:sldSz cx="12192000" cy="6858000"/>
  <p:notesSz cx="6858000" cy="9144000"/>
  <p:embeddedFontLst>
    <p:embeddedFont>
      <p:font typeface="Century Gothic" panose="020B0502020202020204" pitchFamily="34" charset="0"/>
      <p:regular r:id="rId9"/>
      <p:bold r:id="rId10"/>
      <p:italic r:id="rId11"/>
      <p:boldItalic r:id="rId1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D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161"/>
    <p:restoredTop sz="94694"/>
  </p:normalViewPr>
  <p:slideViewPr>
    <p:cSldViewPr snapToGrid="0">
      <p:cViewPr varScale="1">
        <p:scale>
          <a:sx n="84" d="100"/>
          <a:sy n="84" d="100"/>
        </p:scale>
        <p:origin x="208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C46B8-B508-A84D-AFB0-77701B25376D}" type="datetimeFigureOut">
              <a:rPr lang="en-US" smtClean="0"/>
              <a:t>12/27/23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91B74-8CED-E349-B247-319AFCE6CE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982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C46B8-B508-A84D-AFB0-77701B25376D}" type="datetimeFigureOut">
              <a:rPr lang="en-US" smtClean="0"/>
              <a:t>12/27/23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91B74-8CED-E349-B247-319AFCE6CE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748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C46B8-B508-A84D-AFB0-77701B25376D}" type="datetimeFigureOut">
              <a:rPr lang="en-US" smtClean="0"/>
              <a:t>12/27/23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91B74-8CED-E349-B247-319AFCE6CE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738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C46B8-B508-A84D-AFB0-77701B25376D}" type="datetimeFigureOut">
              <a:rPr lang="en-US" smtClean="0"/>
              <a:t>12/27/23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91B74-8CED-E349-B247-319AFCE6CE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591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C46B8-B508-A84D-AFB0-77701B25376D}" type="datetimeFigureOut">
              <a:rPr lang="en-US" smtClean="0"/>
              <a:t>12/27/23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91B74-8CED-E349-B247-319AFCE6CE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107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C46B8-B508-A84D-AFB0-77701B25376D}" type="datetimeFigureOut">
              <a:rPr lang="en-US" smtClean="0"/>
              <a:t>12/27/23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91B74-8CED-E349-B247-319AFCE6CE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92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C46B8-B508-A84D-AFB0-77701B25376D}" type="datetimeFigureOut">
              <a:rPr lang="en-US" smtClean="0"/>
              <a:t>12/27/23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91B74-8CED-E349-B247-319AFCE6CE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585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C46B8-B508-A84D-AFB0-77701B25376D}" type="datetimeFigureOut">
              <a:rPr lang="en-US" smtClean="0"/>
              <a:t>12/27/23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91B74-8CED-E349-B247-319AFCE6CE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470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C46B8-B508-A84D-AFB0-77701B25376D}" type="datetimeFigureOut">
              <a:rPr lang="en-US" smtClean="0"/>
              <a:t>12/27/23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91B74-8CED-E349-B247-319AFCE6CE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462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C46B8-B508-A84D-AFB0-77701B25376D}" type="datetimeFigureOut">
              <a:rPr lang="en-US" smtClean="0"/>
              <a:t>12/27/23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91B74-8CED-E349-B247-319AFCE6CE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257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C46B8-B508-A84D-AFB0-77701B25376D}" type="datetimeFigureOut">
              <a:rPr lang="en-US" smtClean="0"/>
              <a:t>12/27/23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91B74-8CED-E349-B247-319AFCE6CE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66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AC46B8-B508-A84D-AFB0-77701B25376D}" type="datetimeFigureOut">
              <a:rPr lang="en-US" smtClean="0"/>
              <a:t>12/27/23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891B74-8CED-E349-B247-319AFCE6CE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348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5.png"/><Relationship Id="rId7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microsoft.com/office/2007/relationships/hdphoto" Target="../media/hdphoto2.wdp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mountain with clouds and text&#10;&#10;Description automatically generated">
            <a:extLst>
              <a:ext uri="{FF2B5EF4-FFF2-40B4-BE49-F238E27FC236}">
                <a16:creationId xmlns:a16="http://schemas.microsoft.com/office/drawing/2014/main" id="{F48CBD87-15D4-ADE9-E202-1EFAE90F13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73EB89B0-193A-33E6-8F9B-5633A92938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28076" y="4794076"/>
            <a:ext cx="2063924" cy="206392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591C07F-232E-2D20-2FB5-C2CF59EB5E1B}"/>
              </a:ext>
            </a:extLst>
          </p:cNvPr>
          <p:cNvSpPr txBox="1"/>
          <p:nvPr/>
        </p:nvSpPr>
        <p:spPr>
          <a:xfrm>
            <a:off x="0" y="5192486"/>
            <a:ext cx="109507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Those Who Reject The Kingdom</a:t>
            </a:r>
          </a:p>
          <a:p>
            <a:pPr algn="ctr"/>
            <a:r>
              <a:rPr lang="en-US" sz="4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ACTS 6.8-7.60</a:t>
            </a:r>
          </a:p>
        </p:txBody>
      </p:sp>
    </p:spTree>
    <p:extLst>
      <p:ext uri="{BB962C8B-B14F-4D97-AF65-F5344CB8AC3E}">
        <p14:creationId xmlns:p14="http://schemas.microsoft.com/office/powerpoint/2010/main" val="2814115256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mountain range with clouds&#10;&#10;Description automatically generated">
            <a:extLst>
              <a:ext uri="{FF2B5EF4-FFF2-40B4-BE49-F238E27FC236}">
                <a16:creationId xmlns:a16="http://schemas.microsoft.com/office/drawing/2014/main" id="{EEA50E6E-A01F-64E4-9373-486028C6E7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C632A16-B992-5C42-63B5-A31F6B02891E}"/>
              </a:ext>
            </a:extLst>
          </p:cNvPr>
          <p:cNvSpPr txBox="1"/>
          <p:nvPr/>
        </p:nvSpPr>
        <p:spPr>
          <a:xfrm>
            <a:off x="340290" y="1859340"/>
            <a:ext cx="115114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“They will put you out of the synagogues. Indeed, the hour is coming when whoever kills you will think he is offering service to God.” (John 16:2, ESV) </a:t>
            </a:r>
          </a:p>
        </p:txBody>
      </p:sp>
    </p:spTree>
    <p:extLst>
      <p:ext uri="{BB962C8B-B14F-4D97-AF65-F5344CB8AC3E}">
        <p14:creationId xmlns:p14="http://schemas.microsoft.com/office/powerpoint/2010/main" val="776804621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mountain range with clouds&#10;&#10;Description automatically generated">
            <a:extLst>
              <a:ext uri="{FF2B5EF4-FFF2-40B4-BE49-F238E27FC236}">
                <a16:creationId xmlns:a16="http://schemas.microsoft.com/office/drawing/2014/main" id="{EEA50E6E-A01F-64E4-9373-486028C6E7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C632A16-B992-5C42-63B5-A31F6B02891E}"/>
              </a:ext>
            </a:extLst>
          </p:cNvPr>
          <p:cNvSpPr txBox="1"/>
          <p:nvPr/>
        </p:nvSpPr>
        <p:spPr>
          <a:xfrm>
            <a:off x="340290" y="274320"/>
            <a:ext cx="11511419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Acts 6:11–14 (ESV) </a:t>
            </a:r>
          </a:p>
          <a:p>
            <a:r>
              <a:rPr lang="en-US" sz="3200" baseline="30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11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 Then they secretly instigated men who said, “</a:t>
            </a:r>
            <a:r>
              <a:rPr lang="en-US" sz="3200" dirty="0">
                <a:solidFill>
                  <a:srgbClr val="FFFD78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We have heard him speak blasphemous words against Moses and God.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” </a:t>
            </a:r>
            <a:r>
              <a:rPr lang="en-US" sz="3200" baseline="30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12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 And they stirred up the people and the elders and the scribes, and they came upon him and seized him and brought him before the council, </a:t>
            </a:r>
            <a:r>
              <a:rPr lang="en-US" sz="3200" baseline="30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13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 and they set up false witnesses who said, “</a:t>
            </a:r>
            <a:r>
              <a:rPr lang="en-US" sz="3200" dirty="0">
                <a:solidFill>
                  <a:srgbClr val="FFFD78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This man never ceases to speak words against this holy place and the law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, </a:t>
            </a:r>
            <a:r>
              <a:rPr lang="en-US" sz="3200" baseline="30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14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 for we have heard him say that this Jesus of Nazareth will destroy this place and will change the customs that Moses delivered to us.” </a:t>
            </a:r>
          </a:p>
        </p:txBody>
      </p:sp>
    </p:spTree>
    <p:extLst>
      <p:ext uri="{BB962C8B-B14F-4D97-AF65-F5344CB8AC3E}">
        <p14:creationId xmlns:p14="http://schemas.microsoft.com/office/powerpoint/2010/main" val="2252305754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2E0F9DF-23C2-3AFA-6773-DF9948CB3A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411"/>
          <a:stretch/>
        </p:blipFill>
        <p:spPr>
          <a:xfrm>
            <a:off x="0" y="0"/>
            <a:ext cx="12190476" cy="6858000"/>
          </a:xfrm>
          <a:prstGeom prst="rect">
            <a:avLst/>
          </a:prstGeom>
        </p:spPr>
      </p:pic>
      <p:pic>
        <p:nvPicPr>
          <p:cNvPr id="4" name="Picture 3" descr="A red and yellow flame&#10;&#10;Description automatically generated">
            <a:extLst>
              <a:ext uri="{FF2B5EF4-FFF2-40B4-BE49-F238E27FC236}">
                <a16:creationId xmlns:a16="http://schemas.microsoft.com/office/drawing/2014/main" id="{46E26E98-D269-EAC0-52DD-574568D98B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67" b="93301" l="9967" r="89869">
                        <a14:foregroundMark x1="46732" y1="93301" x2="46732" y2="9330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424160" y="4312920"/>
            <a:ext cx="457200" cy="457200"/>
          </a:xfrm>
          <a:prstGeom prst="rect">
            <a:avLst/>
          </a:prstGeom>
        </p:spPr>
      </p:pic>
      <p:pic>
        <p:nvPicPr>
          <p:cNvPr id="5" name="Picture 4" descr="A red and yellow flame&#10;&#10;Description automatically generated">
            <a:extLst>
              <a:ext uri="{FF2B5EF4-FFF2-40B4-BE49-F238E27FC236}">
                <a16:creationId xmlns:a16="http://schemas.microsoft.com/office/drawing/2014/main" id="{4CF58C51-1829-9B04-39BF-7A3ACB6841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67" b="93301" l="9967" r="89869">
                        <a14:foregroundMark x1="46732" y1="93301" x2="46732" y2="9330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59880" y="609600"/>
            <a:ext cx="457200" cy="457200"/>
          </a:xfrm>
          <a:prstGeom prst="rect">
            <a:avLst/>
          </a:prstGeom>
        </p:spPr>
      </p:pic>
      <p:pic>
        <p:nvPicPr>
          <p:cNvPr id="6" name="Picture 5" descr="A red and yellow flame&#10;&#10;Description automatically generated">
            <a:extLst>
              <a:ext uri="{FF2B5EF4-FFF2-40B4-BE49-F238E27FC236}">
                <a16:creationId xmlns:a16="http://schemas.microsoft.com/office/drawing/2014/main" id="{1FCCB983-DDA6-287F-D492-5384691A17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67" b="93301" l="9967" r="89869">
                        <a14:foregroundMark x1="46732" y1="93301" x2="46732" y2="9330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71800" y="4770120"/>
            <a:ext cx="457200" cy="457200"/>
          </a:xfrm>
          <a:prstGeom prst="rect">
            <a:avLst/>
          </a:prstGeom>
        </p:spPr>
      </p:pic>
      <p:pic>
        <p:nvPicPr>
          <p:cNvPr id="7" name="Picture 6" descr="A red and yellow flame&#10;&#10;Description automatically generated">
            <a:extLst>
              <a:ext uri="{FF2B5EF4-FFF2-40B4-BE49-F238E27FC236}">
                <a16:creationId xmlns:a16="http://schemas.microsoft.com/office/drawing/2014/main" id="{024B2755-1C22-F2CC-6CA9-3C54003D4C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67" b="93301" l="9967" r="89869">
                        <a14:foregroundMark x1="46732" y1="93301" x2="46732" y2="9330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92880" y="5897880"/>
            <a:ext cx="457200" cy="457200"/>
          </a:xfrm>
          <a:prstGeom prst="rect">
            <a:avLst/>
          </a:prstGeom>
        </p:spPr>
      </p:pic>
      <p:pic>
        <p:nvPicPr>
          <p:cNvPr id="8" name="Picture 7" descr="A red and yellow flame&#10;&#10;Description automatically generated">
            <a:extLst>
              <a:ext uri="{FF2B5EF4-FFF2-40B4-BE49-F238E27FC236}">
                <a16:creationId xmlns:a16="http://schemas.microsoft.com/office/drawing/2014/main" id="{B397FDED-A564-FC43-E23D-D8D34F3485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67" b="93301" l="9967" r="89869">
                        <a14:foregroundMark x1="46732" y1="93301" x2="46732" y2="9330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86200" y="4998720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2505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mountain range with clouds&#10;&#10;Description automatically generated">
            <a:extLst>
              <a:ext uri="{FF2B5EF4-FFF2-40B4-BE49-F238E27FC236}">
                <a16:creationId xmlns:a16="http://schemas.microsoft.com/office/drawing/2014/main" id="{EEA50E6E-A01F-64E4-9373-486028C6E7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C632A16-B992-5C42-63B5-A31F6B02891E}"/>
              </a:ext>
            </a:extLst>
          </p:cNvPr>
          <p:cNvSpPr txBox="1"/>
          <p:nvPr/>
        </p:nvSpPr>
        <p:spPr>
          <a:xfrm>
            <a:off x="340290" y="868680"/>
            <a:ext cx="1151141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Acts 7:54–56 (ESV) </a:t>
            </a:r>
          </a:p>
          <a:p>
            <a:r>
              <a:rPr lang="en-US" sz="3200" u="none" strike="noStrike" baseline="30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54</a:t>
            </a:r>
            <a:r>
              <a:rPr lang="en-US" sz="3200" u="none" strike="noStrike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Now when they heard these things they were enraged, and they ground their teeth at him. </a:t>
            </a:r>
            <a:r>
              <a:rPr lang="en-US" sz="3200" u="none" strike="noStrike" baseline="30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55</a:t>
            </a:r>
            <a:r>
              <a:rPr lang="en-US" sz="3200" u="none" strike="noStrike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But he, full of the Holy Spirit, gazed into heaven and saw the glory of God, and Jesus standing at the right hand of God. </a:t>
            </a:r>
            <a:r>
              <a:rPr lang="en-US" sz="3200" u="none" strike="noStrike" baseline="30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56</a:t>
            </a:r>
            <a:r>
              <a:rPr lang="en-US" sz="3200" u="none" strike="noStrike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And he said, “Behold, I see the heavens opened, and the Son of Man standing at the right hand of God.” </a:t>
            </a:r>
          </a:p>
        </p:txBody>
      </p:sp>
    </p:spTree>
    <p:extLst>
      <p:ext uri="{BB962C8B-B14F-4D97-AF65-F5344CB8AC3E}">
        <p14:creationId xmlns:p14="http://schemas.microsoft.com/office/powerpoint/2010/main" val="2039064994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mountain range with clouds&#10;&#10;Description automatically generated">
            <a:extLst>
              <a:ext uri="{FF2B5EF4-FFF2-40B4-BE49-F238E27FC236}">
                <a16:creationId xmlns:a16="http://schemas.microsoft.com/office/drawing/2014/main" id="{EEA50E6E-A01F-64E4-9373-486028C6E7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C632A16-B992-5C42-63B5-A31F6B02891E}"/>
              </a:ext>
            </a:extLst>
          </p:cNvPr>
          <p:cNvSpPr txBox="1"/>
          <p:nvPr/>
        </p:nvSpPr>
        <p:spPr>
          <a:xfrm>
            <a:off x="340290" y="0"/>
            <a:ext cx="1151141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Acts 7:57–60 (ESV) </a:t>
            </a:r>
          </a:p>
          <a:p>
            <a:r>
              <a:rPr lang="en-US" sz="3200" baseline="30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57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 But they cried out with a loud voice and stopped their ears and rushed together at him. </a:t>
            </a:r>
            <a:r>
              <a:rPr lang="en-US" sz="3200" baseline="30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58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 Then they cast him out of the city and stoned him. And the witnesses laid down their garments at the feet of a young man named Saul. </a:t>
            </a:r>
            <a:r>
              <a:rPr lang="en-US" sz="3200" baseline="30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59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 And as they were stoning Stephen, he called out, “Lord Jesus, receive my spirit.” </a:t>
            </a:r>
            <a:r>
              <a:rPr lang="en-US" sz="3200" baseline="30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60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 And falling to his knees he cried out with a loud voice, “Lord, do not hold this sin against them.” And when he had said this, he fell asleep. </a:t>
            </a:r>
          </a:p>
        </p:txBody>
      </p:sp>
    </p:spTree>
    <p:extLst>
      <p:ext uri="{BB962C8B-B14F-4D97-AF65-F5344CB8AC3E}">
        <p14:creationId xmlns:p14="http://schemas.microsoft.com/office/powerpoint/2010/main" val="1707129858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mountain with clouds and text&#10;&#10;Description automatically generated">
            <a:extLst>
              <a:ext uri="{FF2B5EF4-FFF2-40B4-BE49-F238E27FC236}">
                <a16:creationId xmlns:a16="http://schemas.microsoft.com/office/drawing/2014/main" id="{F48CBD87-15D4-ADE9-E202-1EFAE90F13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73EB89B0-193A-33E6-8F9B-5633A92938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28076" y="4794076"/>
            <a:ext cx="2063924" cy="206392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591C07F-232E-2D20-2FB5-C2CF59EB5E1B}"/>
              </a:ext>
            </a:extLst>
          </p:cNvPr>
          <p:cNvSpPr txBox="1"/>
          <p:nvPr/>
        </p:nvSpPr>
        <p:spPr>
          <a:xfrm>
            <a:off x="0" y="5192486"/>
            <a:ext cx="109507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Those Who Reject The Kingdom</a:t>
            </a:r>
          </a:p>
          <a:p>
            <a:pPr algn="ctr"/>
            <a:r>
              <a:rPr lang="en-US" sz="4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ACTS 6.8-7.60</a:t>
            </a:r>
          </a:p>
        </p:txBody>
      </p:sp>
    </p:spTree>
    <p:extLst>
      <p:ext uri="{BB962C8B-B14F-4D97-AF65-F5344CB8AC3E}">
        <p14:creationId xmlns:p14="http://schemas.microsoft.com/office/powerpoint/2010/main" val="1995235868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3E4F19A7-A959-40BB-972C-4880BAF8EB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734</TotalTime>
  <Words>349</Words>
  <Application>Microsoft Macintosh PowerPoint</Application>
  <PresentationFormat>Widescreen</PresentationFormat>
  <Paragraphs>11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Century Gothic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Joshua Creel</dc:creator>
  <cp:lastModifiedBy>Joshua Creel</cp:lastModifiedBy>
  <cp:revision>9</cp:revision>
  <dcterms:created xsi:type="dcterms:W3CDTF">2023-12-01T15:45:09Z</dcterms:created>
  <dcterms:modified xsi:type="dcterms:W3CDTF">2023-12-27T19:23:21Z</dcterms:modified>
</cp:coreProperties>
</file>