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56" r:id="rId2"/>
    <p:sldId id="260" r:id="rId3"/>
    <p:sldId id="272" r:id="rId4"/>
    <p:sldId id="273" r:id="rId5"/>
    <p:sldId id="274" r:id="rId6"/>
    <p:sldId id="275" r:id="rId7"/>
    <p:sldId id="276" r:id="rId8"/>
    <p:sldId id="277" r:id="rId9"/>
    <p:sldId id="278" r:id="rId10"/>
    <p:sldId id="279" r:id="rId11"/>
    <p:sldId id="280" r:id="rId12"/>
    <p:sldId id="259" r:id="rId13"/>
    <p:sldId id="281" r:id="rId14"/>
    <p:sldId id="282" r:id="rId15"/>
    <p:sldId id="283" r:id="rId16"/>
    <p:sldId id="271" r:id="rId17"/>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Century Gothic" panose="020B0502020202020204" pitchFamily="34" charset="0"/>
      <p:regular r:id="rId24"/>
      <p:bold r:id="rId25"/>
      <p:italic r:id="rId26"/>
      <p:boldItalic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15"/>
    <p:restoredTop sz="94694"/>
  </p:normalViewPr>
  <p:slideViewPr>
    <p:cSldViewPr snapToGrid="0">
      <p:cViewPr varScale="1">
        <p:scale>
          <a:sx n="102" d="100"/>
          <a:sy n="102" d="100"/>
        </p:scale>
        <p:origin x="192"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AC46B8-B508-A84D-AFB0-77701B25376D}" type="datetimeFigureOut">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47398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AC46B8-B508-A84D-AFB0-77701B25376D}" type="datetimeFigureOut">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3320748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AC46B8-B508-A84D-AFB0-77701B25376D}" type="datetimeFigureOut">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574738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AC46B8-B508-A84D-AFB0-77701B25376D}" type="datetimeFigureOut">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4145591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AC46B8-B508-A84D-AFB0-77701B25376D}" type="datetimeFigureOut">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84410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AC46B8-B508-A84D-AFB0-77701B25376D}" type="datetimeFigureOut">
              <a:rPr lang="en-US" smtClean="0"/>
              <a:t>12/6/23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29992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AC46B8-B508-A84D-AFB0-77701B25376D}" type="datetimeFigureOut">
              <a:rPr lang="en-US" smtClean="0"/>
              <a:t>12/6/23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2136585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AC46B8-B508-A84D-AFB0-77701B25376D}" type="datetimeFigureOut">
              <a:rPr lang="en-US" smtClean="0"/>
              <a:t>12/6/23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4175470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C46B8-B508-A84D-AFB0-77701B25376D}" type="datetimeFigureOut">
              <a:rPr lang="en-US" smtClean="0"/>
              <a:t>12/6/23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949462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AC46B8-B508-A84D-AFB0-77701B25376D}" type="datetimeFigureOut">
              <a:rPr lang="en-US" smtClean="0"/>
              <a:t>12/6/23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3151257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AC46B8-B508-A84D-AFB0-77701B25376D}" type="datetimeFigureOut">
              <a:rPr lang="en-US" smtClean="0"/>
              <a:t>12/6/23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91B74-8CED-E349-B247-319AFCE6CE7D}" type="slidenum">
              <a:rPr lang="en-US" smtClean="0"/>
              <a:t>‹#›</a:t>
            </a:fld>
            <a:endParaRPr lang="en-US"/>
          </a:p>
        </p:txBody>
      </p:sp>
    </p:spTree>
    <p:extLst>
      <p:ext uri="{BB962C8B-B14F-4D97-AF65-F5344CB8AC3E}">
        <p14:creationId xmlns:p14="http://schemas.microsoft.com/office/powerpoint/2010/main" val="117166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C46B8-B508-A84D-AFB0-77701B25376D}" type="datetimeFigureOut">
              <a:rPr lang="en-US" smtClean="0"/>
              <a:t>12/6/23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91B74-8CED-E349-B247-319AFCE6CE7D}" type="slidenum">
              <a:rPr lang="en-US" smtClean="0"/>
              <a:t>‹#›</a:t>
            </a:fld>
            <a:endParaRPr lang="en-US"/>
          </a:p>
        </p:txBody>
      </p:sp>
    </p:spTree>
    <p:extLst>
      <p:ext uri="{BB962C8B-B14F-4D97-AF65-F5344CB8AC3E}">
        <p14:creationId xmlns:p14="http://schemas.microsoft.com/office/powerpoint/2010/main" val="1228348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ountain with clouds and text&#10;&#10;Description automatically generated">
            <a:extLst>
              <a:ext uri="{FF2B5EF4-FFF2-40B4-BE49-F238E27FC236}">
                <a16:creationId xmlns:a16="http://schemas.microsoft.com/office/drawing/2014/main" id="{F48CBD87-15D4-ADE9-E202-1EFAE90F1347}"/>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73EB89B0-193A-33E6-8F9B-5633A92938F6}"/>
              </a:ext>
            </a:extLst>
          </p:cNvPr>
          <p:cNvPicPr>
            <a:picLocks noChangeAspect="1"/>
          </p:cNvPicPr>
          <p:nvPr/>
        </p:nvPicPr>
        <p:blipFill>
          <a:blip r:embed="rId3"/>
          <a:stretch>
            <a:fillRect/>
          </a:stretch>
        </p:blipFill>
        <p:spPr>
          <a:xfrm>
            <a:off x="10128076" y="4794076"/>
            <a:ext cx="2063924" cy="2063924"/>
          </a:xfrm>
          <a:prstGeom prst="rect">
            <a:avLst/>
          </a:prstGeom>
        </p:spPr>
      </p:pic>
      <p:sp>
        <p:nvSpPr>
          <p:cNvPr id="2" name="TextBox 1">
            <a:extLst>
              <a:ext uri="{FF2B5EF4-FFF2-40B4-BE49-F238E27FC236}">
                <a16:creationId xmlns:a16="http://schemas.microsoft.com/office/drawing/2014/main" id="{4591C07F-232E-2D20-2FB5-C2CF59EB5E1B}"/>
              </a:ext>
            </a:extLst>
          </p:cNvPr>
          <p:cNvSpPr txBox="1"/>
          <p:nvPr/>
        </p:nvSpPr>
        <p:spPr>
          <a:xfrm>
            <a:off x="0" y="5192486"/>
            <a:ext cx="12192000" cy="1569660"/>
          </a:xfrm>
          <a:prstGeom prst="rect">
            <a:avLst/>
          </a:prstGeom>
          <a:noFill/>
        </p:spPr>
        <p:txBody>
          <a:bodyPr wrap="square" rtlCol="0">
            <a:spAutoFit/>
          </a:bodyPr>
          <a:lstStyle/>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THE KING’S WITNESSES</a:t>
            </a:r>
          </a:p>
          <a:p>
            <a:pPr algn="ctr"/>
            <a:r>
              <a:rPr lang="en-US" sz="4800" b="1" dirty="0">
                <a:effectLst>
                  <a:outerShdw blurRad="50800" dist="38100" dir="2700000" algn="tl" rotWithShape="0">
                    <a:prstClr val="black">
                      <a:alpha val="40000"/>
                    </a:prstClr>
                  </a:outerShdw>
                </a:effectLst>
                <a:latin typeface="Century Gothic" panose="020B0502020202020204" pitchFamily="34" charset="0"/>
              </a:rPr>
              <a:t>ACTS 1</a:t>
            </a:r>
          </a:p>
        </p:txBody>
      </p:sp>
    </p:spTree>
    <p:extLst>
      <p:ext uri="{BB962C8B-B14F-4D97-AF65-F5344CB8AC3E}">
        <p14:creationId xmlns:p14="http://schemas.microsoft.com/office/powerpoint/2010/main" val="281411525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C632A16-B992-5C42-63B5-A31F6B02891E}"/>
              </a:ext>
            </a:extLst>
          </p:cNvPr>
          <p:cNvSpPr txBox="1"/>
          <p:nvPr/>
        </p:nvSpPr>
        <p:spPr>
          <a:xfrm>
            <a:off x="340290" y="583788"/>
            <a:ext cx="11511419" cy="4031873"/>
          </a:xfrm>
          <a:prstGeom prst="rect">
            <a:avLst/>
          </a:prstGeom>
          <a:noFill/>
        </p:spPr>
        <p:txBody>
          <a:bodyPr wrap="square" rtlCol="0">
            <a:spAutoFit/>
          </a:bodyPr>
          <a:lstStyle/>
          <a:p>
            <a:r>
              <a:rPr lang="en-US" sz="3200" dirty="0">
                <a:effectLst>
                  <a:outerShdw blurRad="50800" dist="38100" dir="2700000" algn="tl" rotWithShape="0">
                    <a:prstClr val="black">
                      <a:alpha val="40000"/>
                    </a:prstClr>
                  </a:outerShdw>
                </a:effectLst>
                <a:latin typeface="Century Gothic" panose="020B0502020202020204" pitchFamily="34" charset="0"/>
              </a:rPr>
              <a:t>Acts 1:6–8 (ESV) </a:t>
            </a:r>
          </a:p>
          <a:p>
            <a:r>
              <a:rPr lang="en-US" sz="3200" baseline="30000" dirty="0">
                <a:effectLst>
                  <a:outerShdw blurRad="50800" dist="38100" dir="2700000" algn="tl" rotWithShape="0">
                    <a:prstClr val="black">
                      <a:alpha val="40000"/>
                    </a:prstClr>
                  </a:outerShdw>
                </a:effectLst>
                <a:latin typeface="Century Gothic" panose="020B0502020202020204" pitchFamily="34" charset="0"/>
              </a:rPr>
              <a:t>6</a:t>
            </a:r>
            <a:r>
              <a:rPr lang="en-US" sz="3200" dirty="0">
                <a:effectLst>
                  <a:outerShdw blurRad="50800" dist="38100" dir="2700000" algn="tl" rotWithShape="0">
                    <a:prstClr val="black">
                      <a:alpha val="40000"/>
                    </a:prstClr>
                  </a:outerShdw>
                </a:effectLst>
                <a:latin typeface="Century Gothic" panose="020B0502020202020204" pitchFamily="34" charset="0"/>
              </a:rPr>
              <a:t>So when they had come together, they asked him, </a:t>
            </a:r>
            <a:r>
              <a:rPr lang="en-US" sz="3200" dirty="0">
                <a:solidFill>
                  <a:schemeClr val="accent2">
                    <a:lumMod val="40000"/>
                    <a:lumOff val="60000"/>
                  </a:schemeClr>
                </a:solidFill>
                <a:effectLst>
                  <a:outerShdw blurRad="50800" dist="38100" dir="2700000" algn="tl" rotWithShape="0">
                    <a:prstClr val="black">
                      <a:alpha val="40000"/>
                    </a:prstClr>
                  </a:outerShdw>
                </a:effectLst>
                <a:latin typeface="Century Gothic" panose="020B0502020202020204" pitchFamily="34" charset="0"/>
              </a:rPr>
              <a:t>“Lord, will you at this time restore the kingdom to Israel?” </a:t>
            </a:r>
          </a:p>
          <a:p>
            <a:r>
              <a:rPr lang="en-US" sz="3200" baseline="30000" dirty="0">
                <a:effectLst>
                  <a:outerShdw blurRad="50800" dist="38100" dir="2700000" algn="tl" rotWithShape="0">
                    <a:prstClr val="black">
                      <a:alpha val="40000"/>
                    </a:prstClr>
                  </a:outerShdw>
                </a:effectLst>
                <a:latin typeface="Century Gothic" panose="020B0502020202020204" pitchFamily="34" charset="0"/>
              </a:rPr>
              <a:t>7</a:t>
            </a:r>
            <a:r>
              <a:rPr lang="en-US" sz="3200" dirty="0">
                <a:effectLst>
                  <a:outerShdw blurRad="50800" dist="38100" dir="2700000" algn="tl" rotWithShape="0">
                    <a:prstClr val="black">
                      <a:alpha val="40000"/>
                    </a:prstClr>
                  </a:outerShdw>
                </a:effectLst>
                <a:latin typeface="Century Gothic" panose="020B0502020202020204" pitchFamily="34" charset="0"/>
              </a:rPr>
              <a:t>He said to them, “It is not for you to know times or seasons that the Father has fixed by his own authority. </a:t>
            </a:r>
          </a:p>
          <a:p>
            <a:r>
              <a:rPr lang="en-US" sz="3200" baseline="30000" dirty="0">
                <a:effectLst>
                  <a:outerShdw blurRad="50800" dist="38100" dir="2700000" algn="tl" rotWithShape="0">
                    <a:prstClr val="black">
                      <a:alpha val="40000"/>
                    </a:prstClr>
                  </a:outerShdw>
                </a:effectLst>
                <a:latin typeface="Century Gothic" panose="020B0502020202020204" pitchFamily="34" charset="0"/>
              </a:rPr>
              <a:t>8</a:t>
            </a:r>
            <a:r>
              <a:rPr lang="en-US" sz="3200" dirty="0">
                <a:effectLst>
                  <a:outerShdw blurRad="50800" dist="38100" dir="2700000" algn="tl" rotWithShape="0">
                    <a:prstClr val="black">
                      <a:alpha val="40000"/>
                    </a:prstClr>
                  </a:outerShdw>
                </a:effectLst>
                <a:latin typeface="Century Gothic" panose="020B0502020202020204" pitchFamily="34" charset="0"/>
              </a:rPr>
              <a:t>But </a:t>
            </a:r>
            <a:r>
              <a:rPr lang="en-US" sz="3200" dirty="0">
                <a:solidFill>
                  <a:schemeClr val="accent3">
                    <a:lumMod val="40000"/>
                    <a:lumOff val="60000"/>
                  </a:schemeClr>
                </a:solidFill>
                <a:effectLst>
                  <a:outerShdw blurRad="50800" dist="38100" dir="2700000" algn="tl" rotWithShape="0">
                    <a:prstClr val="black">
                      <a:alpha val="40000"/>
                    </a:prstClr>
                  </a:outerShdw>
                </a:effectLst>
                <a:latin typeface="Century Gothic" panose="020B0502020202020204" pitchFamily="34" charset="0"/>
              </a:rPr>
              <a:t>you will receive power when the Holy Spirit has come upon you</a:t>
            </a:r>
            <a:r>
              <a:rPr lang="en-US" sz="3200" dirty="0">
                <a:effectLst>
                  <a:outerShdw blurRad="50800" dist="38100" dir="2700000" algn="tl" rotWithShape="0">
                    <a:prstClr val="black">
                      <a:alpha val="40000"/>
                    </a:prstClr>
                  </a:outerShdw>
                </a:effectLst>
                <a:latin typeface="Century Gothic" panose="020B0502020202020204" pitchFamily="34" charset="0"/>
              </a:rPr>
              <a:t>, and </a:t>
            </a:r>
            <a:r>
              <a:rPr lang="en-US" sz="3200" dirty="0">
                <a:solidFill>
                  <a:schemeClr val="accent5">
                    <a:lumMod val="40000"/>
                    <a:lumOff val="60000"/>
                  </a:schemeClr>
                </a:solidFill>
                <a:effectLst>
                  <a:outerShdw blurRad="50800" dist="38100" dir="2700000" algn="tl" rotWithShape="0">
                    <a:prstClr val="black">
                      <a:alpha val="40000"/>
                    </a:prstClr>
                  </a:outerShdw>
                </a:effectLst>
                <a:latin typeface="Century Gothic" panose="020B0502020202020204" pitchFamily="34" charset="0"/>
              </a:rPr>
              <a:t>you will be my witnesses </a:t>
            </a:r>
            <a:r>
              <a:rPr lang="en-US" sz="3200" dirty="0">
                <a:effectLst>
                  <a:outerShdw blurRad="50800" dist="38100" dir="2700000" algn="tl" rotWithShape="0">
                    <a:prstClr val="black">
                      <a:alpha val="40000"/>
                    </a:prstClr>
                  </a:outerShdw>
                </a:effectLst>
                <a:latin typeface="Century Gothic" panose="020B0502020202020204" pitchFamily="34" charset="0"/>
              </a:rPr>
              <a:t>in Jerusalem and in all Judea and Samaria, and to the end of the earth.” </a:t>
            </a:r>
          </a:p>
        </p:txBody>
      </p:sp>
    </p:spTree>
    <p:extLst>
      <p:ext uri="{BB962C8B-B14F-4D97-AF65-F5344CB8AC3E}">
        <p14:creationId xmlns:p14="http://schemas.microsoft.com/office/powerpoint/2010/main" val="846001305"/>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C632A16-B992-5C42-63B5-A31F6B02891E}"/>
              </a:ext>
            </a:extLst>
          </p:cNvPr>
          <p:cNvSpPr txBox="1"/>
          <p:nvPr/>
        </p:nvSpPr>
        <p:spPr>
          <a:xfrm>
            <a:off x="340290" y="583788"/>
            <a:ext cx="11511419" cy="5016758"/>
          </a:xfrm>
          <a:prstGeom prst="rect">
            <a:avLst/>
          </a:prstGeom>
          <a:noFill/>
        </p:spPr>
        <p:txBody>
          <a:bodyPr wrap="square" rtlCol="0">
            <a:spAutoFit/>
          </a:bodyPr>
          <a:lstStyle/>
          <a:p>
            <a:r>
              <a:rPr lang="en-US" sz="3200" dirty="0">
                <a:effectLst>
                  <a:outerShdw blurRad="50800" dist="38100" dir="2700000" algn="tl" rotWithShape="0">
                    <a:prstClr val="black">
                      <a:alpha val="40000"/>
                    </a:prstClr>
                  </a:outerShdw>
                </a:effectLst>
                <a:latin typeface="Century Gothic" panose="020B0502020202020204" pitchFamily="34" charset="0"/>
              </a:rPr>
              <a:t>Acts 1:9–11 (ESV) </a:t>
            </a:r>
          </a:p>
          <a:p>
            <a:r>
              <a:rPr lang="en-US" sz="3200" baseline="30000" dirty="0">
                <a:effectLst>
                  <a:outerShdw blurRad="50800" dist="38100" dir="2700000" algn="tl" rotWithShape="0">
                    <a:prstClr val="black">
                      <a:alpha val="40000"/>
                    </a:prstClr>
                  </a:outerShdw>
                </a:effectLst>
                <a:latin typeface="Century Gothic" panose="020B0502020202020204" pitchFamily="34" charset="0"/>
              </a:rPr>
              <a:t>9</a:t>
            </a:r>
            <a:r>
              <a:rPr lang="en-US" sz="3200" dirty="0">
                <a:effectLst>
                  <a:outerShdw blurRad="50800" dist="38100" dir="2700000" algn="tl" rotWithShape="0">
                    <a:prstClr val="black">
                      <a:alpha val="40000"/>
                    </a:prstClr>
                  </a:outerShdw>
                </a:effectLst>
                <a:latin typeface="Century Gothic" panose="020B0502020202020204" pitchFamily="34" charset="0"/>
              </a:rPr>
              <a:t>And when he had said these things, as they were looking on, he was lifted up, and a cloud took him out of their sight. </a:t>
            </a:r>
          </a:p>
          <a:p>
            <a:r>
              <a:rPr lang="en-US" sz="3200" baseline="30000" dirty="0">
                <a:effectLst>
                  <a:outerShdw blurRad="50800" dist="38100" dir="2700000" algn="tl" rotWithShape="0">
                    <a:prstClr val="black">
                      <a:alpha val="40000"/>
                    </a:prstClr>
                  </a:outerShdw>
                </a:effectLst>
                <a:latin typeface="Century Gothic" panose="020B0502020202020204" pitchFamily="34" charset="0"/>
              </a:rPr>
              <a:t>10</a:t>
            </a:r>
            <a:r>
              <a:rPr lang="en-US" sz="3200" dirty="0">
                <a:effectLst>
                  <a:outerShdw blurRad="50800" dist="38100" dir="2700000" algn="tl" rotWithShape="0">
                    <a:prstClr val="black">
                      <a:alpha val="40000"/>
                    </a:prstClr>
                  </a:outerShdw>
                </a:effectLst>
                <a:latin typeface="Century Gothic" panose="020B0502020202020204" pitchFamily="34" charset="0"/>
              </a:rPr>
              <a:t>And while they were gazing into heaven as he went, behold, two men stood by them in white robes, </a:t>
            </a:r>
          </a:p>
          <a:p>
            <a:r>
              <a:rPr lang="en-US" sz="3200" baseline="30000" dirty="0">
                <a:effectLst>
                  <a:outerShdw blurRad="50800" dist="38100" dir="2700000" algn="tl" rotWithShape="0">
                    <a:prstClr val="black">
                      <a:alpha val="40000"/>
                    </a:prstClr>
                  </a:outerShdw>
                </a:effectLst>
                <a:latin typeface="Century Gothic" panose="020B0502020202020204" pitchFamily="34" charset="0"/>
              </a:rPr>
              <a:t>11</a:t>
            </a:r>
            <a:r>
              <a:rPr lang="en-US" sz="3200" dirty="0">
                <a:effectLst>
                  <a:outerShdw blurRad="50800" dist="38100" dir="2700000" algn="tl" rotWithShape="0">
                    <a:prstClr val="black">
                      <a:alpha val="40000"/>
                    </a:prstClr>
                  </a:outerShdw>
                </a:effectLst>
                <a:latin typeface="Century Gothic" panose="020B0502020202020204" pitchFamily="34" charset="0"/>
              </a:rPr>
              <a:t>and said, “Men of Galilee, why do you stand looking into heaven? This Jesus, who was taken up from you into heaven, will come in the same way as you saw him go into heaven.” </a:t>
            </a:r>
          </a:p>
        </p:txBody>
      </p:sp>
    </p:spTree>
    <p:extLst>
      <p:ext uri="{BB962C8B-B14F-4D97-AF65-F5344CB8AC3E}">
        <p14:creationId xmlns:p14="http://schemas.microsoft.com/office/powerpoint/2010/main" val="228773635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0CFA7DD-CD47-A99E-7254-E03ED9395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762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567049"/>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66842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C632A16-B992-5C42-63B5-A31F6B02891E}"/>
              </a:ext>
            </a:extLst>
          </p:cNvPr>
          <p:cNvSpPr txBox="1"/>
          <p:nvPr/>
        </p:nvSpPr>
        <p:spPr>
          <a:xfrm>
            <a:off x="340290" y="583788"/>
            <a:ext cx="11511419" cy="4524315"/>
          </a:xfrm>
          <a:prstGeom prst="rect">
            <a:avLst/>
          </a:prstGeom>
          <a:noFill/>
        </p:spPr>
        <p:txBody>
          <a:bodyPr wrap="square" rtlCol="0">
            <a:spAutoFit/>
          </a:bodyPr>
          <a:lstStyle/>
          <a:p>
            <a:r>
              <a:rPr lang="en-US" sz="3200" dirty="0">
                <a:effectLst>
                  <a:outerShdw blurRad="50800" dist="38100" dir="2700000" algn="tl" rotWithShape="0">
                    <a:prstClr val="black">
                      <a:alpha val="40000"/>
                    </a:prstClr>
                  </a:outerShdw>
                </a:effectLst>
                <a:latin typeface="Century Gothic" panose="020B0502020202020204" pitchFamily="34" charset="0"/>
              </a:rPr>
              <a:t>Acts 1:21–23 (ESV) </a:t>
            </a:r>
          </a:p>
          <a:p>
            <a:r>
              <a:rPr lang="en-US" sz="3200" u="none" strike="noStrike" baseline="30000" dirty="0">
                <a:effectLst>
                  <a:outerShdw blurRad="50800" dist="38100" dir="2700000" algn="tl" rotWithShape="0">
                    <a:prstClr val="black">
                      <a:alpha val="40000"/>
                    </a:prstClr>
                  </a:outerShdw>
                </a:effectLst>
                <a:latin typeface="Century Gothic" panose="020B0502020202020204" pitchFamily="34" charset="0"/>
              </a:rPr>
              <a:t>21</a:t>
            </a:r>
            <a:r>
              <a:rPr lang="en-US" sz="3200" dirty="0">
                <a:effectLst>
                  <a:outerShdw blurRad="50800" dist="38100" dir="2700000" algn="tl" rotWithShape="0">
                    <a:prstClr val="black">
                      <a:alpha val="40000"/>
                    </a:prstClr>
                  </a:outerShdw>
                </a:effectLst>
                <a:latin typeface="Century Gothic" panose="020B0502020202020204" pitchFamily="34" charset="0"/>
              </a:rPr>
              <a:t>So one of the men who have accompanied us during all the time that the Lord Jesus went in and out among us, </a:t>
            </a:r>
          </a:p>
          <a:p>
            <a:r>
              <a:rPr lang="en-US" sz="3200" u="none" strike="noStrike" baseline="30000" dirty="0">
                <a:effectLst>
                  <a:outerShdw blurRad="50800" dist="38100" dir="2700000" algn="tl" rotWithShape="0">
                    <a:prstClr val="black">
                      <a:alpha val="40000"/>
                    </a:prstClr>
                  </a:outerShdw>
                </a:effectLst>
                <a:latin typeface="Century Gothic" panose="020B0502020202020204" pitchFamily="34" charset="0"/>
              </a:rPr>
              <a:t>22</a:t>
            </a:r>
            <a:r>
              <a:rPr lang="en-US" sz="3200" dirty="0">
                <a:effectLst>
                  <a:outerShdw blurRad="50800" dist="38100" dir="2700000" algn="tl" rotWithShape="0">
                    <a:prstClr val="black">
                      <a:alpha val="40000"/>
                    </a:prstClr>
                  </a:outerShdw>
                </a:effectLst>
                <a:latin typeface="Century Gothic" panose="020B0502020202020204" pitchFamily="34" charset="0"/>
              </a:rPr>
              <a:t>beginning from the baptism of John until the day when he was taken up from us—one of these men must become with us a witness to his resurrection.” </a:t>
            </a:r>
          </a:p>
          <a:p>
            <a:r>
              <a:rPr lang="en-US" sz="3200" u="none" strike="noStrike" baseline="30000" dirty="0">
                <a:effectLst>
                  <a:outerShdw blurRad="50800" dist="38100" dir="2700000" algn="tl" rotWithShape="0">
                    <a:prstClr val="black">
                      <a:alpha val="40000"/>
                    </a:prstClr>
                  </a:outerShdw>
                </a:effectLst>
                <a:latin typeface="Century Gothic" panose="020B0502020202020204" pitchFamily="34" charset="0"/>
              </a:rPr>
              <a:t>23</a:t>
            </a:r>
            <a:r>
              <a:rPr lang="en-US" sz="3200" dirty="0">
                <a:effectLst>
                  <a:outerShdw blurRad="50800" dist="38100" dir="2700000" algn="tl" rotWithShape="0">
                    <a:prstClr val="black">
                      <a:alpha val="40000"/>
                    </a:prstClr>
                  </a:outerShdw>
                </a:effectLst>
                <a:latin typeface="Century Gothic" panose="020B0502020202020204" pitchFamily="34" charset="0"/>
              </a:rPr>
              <a:t>And they put forward two, Joseph called Barsabbas, who was also called Justus, and Matthias. </a:t>
            </a:r>
          </a:p>
        </p:txBody>
      </p:sp>
    </p:spTree>
    <p:extLst>
      <p:ext uri="{BB962C8B-B14F-4D97-AF65-F5344CB8AC3E}">
        <p14:creationId xmlns:p14="http://schemas.microsoft.com/office/powerpoint/2010/main" val="247483707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C632A16-B992-5C42-63B5-A31F6B02891E}"/>
              </a:ext>
            </a:extLst>
          </p:cNvPr>
          <p:cNvSpPr txBox="1"/>
          <p:nvPr/>
        </p:nvSpPr>
        <p:spPr>
          <a:xfrm>
            <a:off x="340290" y="583788"/>
            <a:ext cx="11511419" cy="4031873"/>
          </a:xfrm>
          <a:prstGeom prst="rect">
            <a:avLst/>
          </a:prstGeom>
          <a:noFill/>
        </p:spPr>
        <p:txBody>
          <a:bodyPr wrap="square" rtlCol="0">
            <a:spAutoFit/>
          </a:bodyPr>
          <a:lstStyle/>
          <a:p>
            <a:r>
              <a:rPr lang="en-US" sz="3200" dirty="0">
                <a:effectLst>
                  <a:outerShdw blurRad="50800" dist="38100" dir="2700000" algn="tl" rotWithShape="0">
                    <a:prstClr val="black">
                      <a:alpha val="40000"/>
                    </a:prstClr>
                  </a:outerShdw>
                </a:effectLst>
                <a:latin typeface="Century Gothic" panose="020B0502020202020204" pitchFamily="34" charset="0"/>
              </a:rPr>
              <a:t>Acts 1:24–26 (ESV) </a:t>
            </a:r>
          </a:p>
          <a:p>
            <a:r>
              <a:rPr lang="en-US" sz="3200" u="none" strike="noStrike" baseline="30000" dirty="0">
                <a:effectLst>
                  <a:outerShdw blurRad="50800" dist="38100" dir="2700000" algn="tl" rotWithShape="0">
                    <a:prstClr val="black">
                      <a:alpha val="40000"/>
                    </a:prstClr>
                  </a:outerShdw>
                </a:effectLst>
                <a:latin typeface="Century Gothic" panose="020B0502020202020204" pitchFamily="34" charset="0"/>
              </a:rPr>
              <a:t>24</a:t>
            </a:r>
            <a:r>
              <a:rPr lang="en-US" sz="3200" dirty="0">
                <a:effectLst>
                  <a:outerShdw blurRad="50800" dist="38100" dir="2700000" algn="tl" rotWithShape="0">
                    <a:prstClr val="black">
                      <a:alpha val="40000"/>
                    </a:prstClr>
                  </a:outerShdw>
                </a:effectLst>
                <a:latin typeface="Century Gothic" panose="020B0502020202020204" pitchFamily="34" charset="0"/>
              </a:rPr>
              <a:t>And they prayed and said, “You, Lord, who know the hearts of all, show which one of these two you have chosen </a:t>
            </a:r>
          </a:p>
          <a:p>
            <a:r>
              <a:rPr lang="en-US" sz="3200" u="none" strike="noStrike" baseline="30000" dirty="0">
                <a:effectLst>
                  <a:outerShdw blurRad="50800" dist="38100" dir="2700000" algn="tl" rotWithShape="0">
                    <a:prstClr val="black">
                      <a:alpha val="40000"/>
                    </a:prstClr>
                  </a:outerShdw>
                </a:effectLst>
                <a:latin typeface="Century Gothic" panose="020B0502020202020204" pitchFamily="34" charset="0"/>
              </a:rPr>
              <a:t>25</a:t>
            </a:r>
            <a:r>
              <a:rPr lang="en-US" sz="3200" dirty="0">
                <a:effectLst>
                  <a:outerShdw blurRad="50800" dist="38100" dir="2700000" algn="tl" rotWithShape="0">
                    <a:prstClr val="black">
                      <a:alpha val="40000"/>
                    </a:prstClr>
                  </a:outerShdw>
                </a:effectLst>
                <a:latin typeface="Century Gothic" panose="020B0502020202020204" pitchFamily="34" charset="0"/>
              </a:rPr>
              <a:t>to take the place in this ministry and apostleship from which Judas turned aside to go to his own place.” </a:t>
            </a:r>
          </a:p>
          <a:p>
            <a:r>
              <a:rPr lang="en-US" sz="3200" u="none" strike="noStrike" baseline="30000" dirty="0">
                <a:effectLst>
                  <a:outerShdw blurRad="50800" dist="38100" dir="2700000" algn="tl" rotWithShape="0">
                    <a:prstClr val="black">
                      <a:alpha val="40000"/>
                    </a:prstClr>
                  </a:outerShdw>
                </a:effectLst>
                <a:latin typeface="Century Gothic" panose="020B0502020202020204" pitchFamily="34" charset="0"/>
              </a:rPr>
              <a:t>26</a:t>
            </a:r>
            <a:r>
              <a:rPr lang="en-US" sz="3200" dirty="0">
                <a:effectLst>
                  <a:outerShdw blurRad="50800" dist="38100" dir="2700000" algn="tl" rotWithShape="0">
                    <a:prstClr val="black">
                      <a:alpha val="40000"/>
                    </a:prstClr>
                  </a:outerShdw>
                </a:effectLst>
                <a:latin typeface="Century Gothic" panose="020B0502020202020204" pitchFamily="34" charset="0"/>
              </a:rPr>
              <a:t>And they cast lots for them, and the lot fell on Matthias, and he was numbered with the eleven apostles. </a:t>
            </a:r>
          </a:p>
        </p:txBody>
      </p:sp>
    </p:spTree>
    <p:extLst>
      <p:ext uri="{BB962C8B-B14F-4D97-AF65-F5344CB8AC3E}">
        <p14:creationId xmlns:p14="http://schemas.microsoft.com/office/powerpoint/2010/main" val="827104611"/>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ountain with clouds and text&#10;&#10;Description automatically generated">
            <a:extLst>
              <a:ext uri="{FF2B5EF4-FFF2-40B4-BE49-F238E27FC236}">
                <a16:creationId xmlns:a16="http://schemas.microsoft.com/office/drawing/2014/main" id="{F48CBD87-15D4-ADE9-E202-1EFAE90F1347}"/>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73EB89B0-193A-33E6-8F9B-5633A92938F6}"/>
              </a:ext>
            </a:extLst>
          </p:cNvPr>
          <p:cNvPicPr>
            <a:picLocks noChangeAspect="1"/>
          </p:cNvPicPr>
          <p:nvPr/>
        </p:nvPicPr>
        <p:blipFill>
          <a:blip r:embed="rId3"/>
          <a:stretch>
            <a:fillRect/>
          </a:stretch>
        </p:blipFill>
        <p:spPr>
          <a:xfrm>
            <a:off x="10128076" y="4794076"/>
            <a:ext cx="2063924" cy="2063924"/>
          </a:xfrm>
          <a:prstGeom prst="rect">
            <a:avLst/>
          </a:prstGeom>
        </p:spPr>
      </p:pic>
    </p:spTree>
    <p:extLst>
      <p:ext uri="{BB962C8B-B14F-4D97-AF65-F5344CB8AC3E}">
        <p14:creationId xmlns:p14="http://schemas.microsoft.com/office/powerpoint/2010/main" val="264826349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C632A16-B992-5C42-63B5-A31F6B02891E}"/>
              </a:ext>
            </a:extLst>
          </p:cNvPr>
          <p:cNvSpPr txBox="1"/>
          <p:nvPr/>
        </p:nvSpPr>
        <p:spPr>
          <a:xfrm>
            <a:off x="340290" y="112734"/>
            <a:ext cx="11511419" cy="4524315"/>
          </a:xfrm>
          <a:prstGeom prst="rect">
            <a:avLst/>
          </a:prstGeom>
          <a:noFill/>
        </p:spPr>
        <p:txBody>
          <a:bodyPr wrap="square" rtlCol="0">
            <a:spAutoFit/>
          </a:bodyPr>
          <a:lstStyle/>
          <a:p>
            <a:r>
              <a:rPr lang="en-US" sz="3200" dirty="0">
                <a:effectLst>
                  <a:outerShdw blurRad="50800" dist="38100" dir="2700000" algn="tl" rotWithShape="0">
                    <a:prstClr val="black">
                      <a:alpha val="40000"/>
                    </a:prstClr>
                  </a:outerShdw>
                </a:effectLst>
                <a:latin typeface="Century Gothic" panose="020B0502020202020204" pitchFamily="34" charset="0"/>
              </a:rPr>
              <a:t>Acts 1:1–3 (ESV) </a:t>
            </a:r>
          </a:p>
          <a:p>
            <a:r>
              <a:rPr lang="en-US" sz="3200" u="none" strike="noStrike" baseline="30000" dirty="0">
                <a:effectLst>
                  <a:outerShdw blurRad="50800" dist="38100" dir="2700000" algn="tl" rotWithShape="0">
                    <a:prstClr val="black">
                      <a:alpha val="40000"/>
                    </a:prstClr>
                  </a:outerShdw>
                </a:effectLst>
                <a:latin typeface="Century Gothic" panose="020B0502020202020204" pitchFamily="34" charset="0"/>
              </a:rPr>
              <a:t>1</a:t>
            </a:r>
            <a:r>
              <a:rPr lang="en-US" sz="3200" dirty="0">
                <a:effectLst>
                  <a:outerShdw blurRad="50800" dist="38100" dir="2700000" algn="tl" rotWithShape="0">
                    <a:prstClr val="black">
                      <a:alpha val="40000"/>
                    </a:prstClr>
                  </a:outerShdw>
                </a:effectLst>
                <a:latin typeface="Century Gothic" panose="020B0502020202020204" pitchFamily="34" charset="0"/>
              </a:rPr>
              <a:t>In the first book, O Theophilus, I have dealt with all that Jesus began to do and teach, </a:t>
            </a:r>
          </a:p>
          <a:p>
            <a:r>
              <a:rPr lang="en-US" sz="3200" u="none" strike="noStrike" baseline="30000" dirty="0">
                <a:effectLst>
                  <a:outerShdw blurRad="50800" dist="38100" dir="2700000" algn="tl" rotWithShape="0">
                    <a:prstClr val="black">
                      <a:alpha val="40000"/>
                    </a:prstClr>
                  </a:outerShdw>
                </a:effectLst>
                <a:latin typeface="Century Gothic" panose="020B0502020202020204" pitchFamily="34" charset="0"/>
              </a:rPr>
              <a:t>2</a:t>
            </a:r>
            <a:r>
              <a:rPr lang="en-US" sz="3200" dirty="0">
                <a:effectLst>
                  <a:outerShdw blurRad="50800" dist="38100" dir="2700000" algn="tl" rotWithShape="0">
                    <a:prstClr val="black">
                      <a:alpha val="40000"/>
                    </a:prstClr>
                  </a:outerShdw>
                </a:effectLst>
                <a:latin typeface="Century Gothic" panose="020B0502020202020204" pitchFamily="34" charset="0"/>
              </a:rPr>
              <a:t>until the day when he was taken up, after he had given commands through the Holy Spirit to the apostles whom he had chosen. </a:t>
            </a:r>
          </a:p>
          <a:p>
            <a:r>
              <a:rPr lang="en-US" sz="3200" u="none" strike="noStrike" baseline="30000" dirty="0">
                <a:effectLst>
                  <a:outerShdw blurRad="50800" dist="38100" dir="2700000" algn="tl" rotWithShape="0">
                    <a:prstClr val="black">
                      <a:alpha val="40000"/>
                    </a:prstClr>
                  </a:outerShdw>
                </a:effectLst>
                <a:latin typeface="Century Gothic" panose="020B0502020202020204" pitchFamily="34" charset="0"/>
              </a:rPr>
              <a:t>3</a:t>
            </a:r>
            <a:r>
              <a:rPr lang="en-US" sz="3200" dirty="0">
                <a:effectLst>
                  <a:outerShdw blurRad="50800" dist="38100" dir="2700000" algn="tl" rotWithShape="0">
                    <a:prstClr val="black">
                      <a:alpha val="40000"/>
                    </a:prstClr>
                  </a:outerShdw>
                </a:effectLst>
                <a:latin typeface="Century Gothic" panose="020B0502020202020204" pitchFamily="34" charset="0"/>
              </a:rPr>
              <a:t>He presented himself alive to them after his suffering by many proofs, appearing to them during forty days and speaking about the kingdom of God. </a:t>
            </a:r>
          </a:p>
        </p:txBody>
      </p:sp>
    </p:spTree>
    <p:extLst>
      <p:ext uri="{BB962C8B-B14F-4D97-AF65-F5344CB8AC3E}">
        <p14:creationId xmlns:p14="http://schemas.microsoft.com/office/powerpoint/2010/main" val="47898144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C632A16-B992-5C42-63B5-A31F6B02891E}"/>
              </a:ext>
            </a:extLst>
          </p:cNvPr>
          <p:cNvSpPr txBox="1"/>
          <p:nvPr/>
        </p:nvSpPr>
        <p:spPr>
          <a:xfrm>
            <a:off x="340290" y="112734"/>
            <a:ext cx="11511419" cy="4524315"/>
          </a:xfrm>
          <a:prstGeom prst="rect">
            <a:avLst/>
          </a:prstGeom>
          <a:noFill/>
        </p:spPr>
        <p:txBody>
          <a:bodyPr wrap="square" rtlCol="0">
            <a:spAutoFit/>
          </a:bodyPr>
          <a:lstStyle/>
          <a:p>
            <a:r>
              <a:rPr lang="en-US" sz="3200" dirty="0">
                <a:effectLst>
                  <a:outerShdw blurRad="50800" dist="38100" dir="2700000" algn="tl" rotWithShape="0">
                    <a:prstClr val="black">
                      <a:alpha val="40000"/>
                    </a:prstClr>
                  </a:outerShdw>
                </a:effectLst>
                <a:latin typeface="Century Gothic" panose="020B0502020202020204" pitchFamily="34" charset="0"/>
              </a:rPr>
              <a:t>Acts 1:1–3 (ESV) </a:t>
            </a:r>
          </a:p>
          <a:p>
            <a:r>
              <a:rPr lang="en-US" sz="3200" u="none" strike="noStrike" baseline="30000" dirty="0">
                <a:effectLst>
                  <a:outerShdw blurRad="50800" dist="38100" dir="2700000" algn="tl" rotWithShape="0">
                    <a:prstClr val="black">
                      <a:alpha val="40000"/>
                    </a:prstClr>
                  </a:outerShdw>
                </a:effectLst>
                <a:latin typeface="Century Gothic" panose="020B0502020202020204" pitchFamily="34" charset="0"/>
              </a:rPr>
              <a:t>1</a:t>
            </a:r>
            <a:r>
              <a:rPr lang="en-US" sz="3200" dirty="0">
                <a:effectLst>
                  <a:outerShdw blurRad="50800" dist="38100" dir="2700000" algn="tl" rotWithShape="0">
                    <a:prstClr val="black">
                      <a:alpha val="40000"/>
                    </a:prstClr>
                  </a:outerShdw>
                </a:effectLst>
                <a:latin typeface="Century Gothic" panose="020B0502020202020204" pitchFamily="34" charset="0"/>
              </a:rPr>
              <a:t>In the first book, O Theophilus, I have dealt with all that Jesus began to do and teach, </a:t>
            </a:r>
          </a:p>
          <a:p>
            <a:r>
              <a:rPr lang="en-US" sz="3200" u="none" strike="noStrike" baseline="30000" dirty="0">
                <a:effectLst>
                  <a:outerShdw blurRad="50800" dist="38100" dir="2700000" algn="tl" rotWithShape="0">
                    <a:prstClr val="black">
                      <a:alpha val="40000"/>
                    </a:prstClr>
                  </a:outerShdw>
                </a:effectLst>
                <a:latin typeface="Century Gothic" panose="020B0502020202020204" pitchFamily="34" charset="0"/>
              </a:rPr>
              <a:t>2</a:t>
            </a:r>
            <a:r>
              <a:rPr lang="en-US" sz="3200" dirty="0">
                <a:effectLst>
                  <a:outerShdw blurRad="50800" dist="38100" dir="2700000" algn="tl" rotWithShape="0">
                    <a:prstClr val="black">
                      <a:alpha val="40000"/>
                    </a:prstClr>
                  </a:outerShdw>
                </a:effectLst>
                <a:latin typeface="Century Gothic" panose="020B0502020202020204" pitchFamily="34" charset="0"/>
              </a:rPr>
              <a:t>until the day when he was taken up, after </a:t>
            </a:r>
            <a:r>
              <a:rPr lang="en-US" sz="3200" dirty="0">
                <a:solidFill>
                  <a:schemeClr val="accent5">
                    <a:lumMod val="40000"/>
                    <a:lumOff val="60000"/>
                  </a:schemeClr>
                </a:solidFill>
                <a:effectLst>
                  <a:outerShdw blurRad="50800" dist="38100" dir="2700000" algn="tl" rotWithShape="0">
                    <a:prstClr val="black">
                      <a:alpha val="40000"/>
                    </a:prstClr>
                  </a:outerShdw>
                </a:effectLst>
                <a:latin typeface="Century Gothic" panose="020B0502020202020204" pitchFamily="34" charset="0"/>
              </a:rPr>
              <a:t>he had given commands through the Holy Spirit</a:t>
            </a:r>
            <a:r>
              <a:rPr lang="en-US" sz="3200" dirty="0">
                <a:effectLst>
                  <a:outerShdw blurRad="50800" dist="38100" dir="2700000" algn="tl" rotWithShape="0">
                    <a:prstClr val="black">
                      <a:alpha val="40000"/>
                    </a:prstClr>
                  </a:outerShdw>
                </a:effectLst>
                <a:latin typeface="Century Gothic" panose="020B0502020202020204" pitchFamily="34" charset="0"/>
              </a:rPr>
              <a:t> to the apostles whom he had chosen. </a:t>
            </a:r>
          </a:p>
          <a:p>
            <a:r>
              <a:rPr lang="en-US" sz="3200" u="none" strike="noStrike" baseline="30000" dirty="0">
                <a:effectLst>
                  <a:outerShdw blurRad="50800" dist="38100" dir="2700000" algn="tl" rotWithShape="0">
                    <a:prstClr val="black">
                      <a:alpha val="40000"/>
                    </a:prstClr>
                  </a:outerShdw>
                </a:effectLst>
                <a:latin typeface="Century Gothic" panose="020B0502020202020204" pitchFamily="34" charset="0"/>
              </a:rPr>
              <a:t>3</a:t>
            </a:r>
            <a:r>
              <a:rPr lang="en-US" sz="3200" dirty="0">
                <a:effectLst>
                  <a:outerShdw blurRad="50800" dist="38100" dir="2700000" algn="tl" rotWithShape="0">
                    <a:prstClr val="black">
                      <a:alpha val="40000"/>
                    </a:prstClr>
                  </a:outerShdw>
                </a:effectLst>
                <a:latin typeface="Century Gothic" panose="020B0502020202020204" pitchFamily="34" charset="0"/>
              </a:rPr>
              <a:t>He presented himself alive to them after his suffering by many proofs, appearing to them during forty days and speaking about the kingdom of God. </a:t>
            </a:r>
          </a:p>
        </p:txBody>
      </p:sp>
    </p:spTree>
    <p:extLst>
      <p:ext uri="{BB962C8B-B14F-4D97-AF65-F5344CB8AC3E}">
        <p14:creationId xmlns:p14="http://schemas.microsoft.com/office/powerpoint/2010/main" val="1891437047"/>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C632A16-B992-5C42-63B5-A31F6B02891E}"/>
              </a:ext>
            </a:extLst>
          </p:cNvPr>
          <p:cNvSpPr txBox="1"/>
          <p:nvPr/>
        </p:nvSpPr>
        <p:spPr>
          <a:xfrm>
            <a:off x="340290" y="112734"/>
            <a:ext cx="11511419" cy="4524315"/>
          </a:xfrm>
          <a:prstGeom prst="rect">
            <a:avLst/>
          </a:prstGeom>
          <a:noFill/>
        </p:spPr>
        <p:txBody>
          <a:bodyPr wrap="square" rtlCol="0">
            <a:spAutoFit/>
          </a:bodyPr>
          <a:lstStyle/>
          <a:p>
            <a:r>
              <a:rPr lang="en-US" sz="3200" dirty="0">
                <a:effectLst>
                  <a:outerShdw blurRad="50800" dist="38100" dir="2700000" algn="tl" rotWithShape="0">
                    <a:prstClr val="black">
                      <a:alpha val="40000"/>
                    </a:prstClr>
                  </a:outerShdw>
                </a:effectLst>
                <a:latin typeface="Century Gothic" panose="020B0502020202020204" pitchFamily="34" charset="0"/>
              </a:rPr>
              <a:t>Acts 1:1–3 (ESV) </a:t>
            </a:r>
          </a:p>
          <a:p>
            <a:r>
              <a:rPr lang="en-US" sz="3200" u="none" strike="noStrike" baseline="30000" dirty="0">
                <a:effectLst>
                  <a:outerShdw blurRad="50800" dist="38100" dir="2700000" algn="tl" rotWithShape="0">
                    <a:prstClr val="black">
                      <a:alpha val="40000"/>
                    </a:prstClr>
                  </a:outerShdw>
                </a:effectLst>
                <a:latin typeface="Century Gothic" panose="020B0502020202020204" pitchFamily="34" charset="0"/>
              </a:rPr>
              <a:t>1</a:t>
            </a:r>
            <a:r>
              <a:rPr lang="en-US" sz="3200" dirty="0">
                <a:effectLst>
                  <a:outerShdw blurRad="50800" dist="38100" dir="2700000" algn="tl" rotWithShape="0">
                    <a:prstClr val="black">
                      <a:alpha val="40000"/>
                    </a:prstClr>
                  </a:outerShdw>
                </a:effectLst>
                <a:latin typeface="Century Gothic" panose="020B0502020202020204" pitchFamily="34" charset="0"/>
              </a:rPr>
              <a:t>In the first book, O Theophilus, I have dealt with all that Jesus began to do and teach, </a:t>
            </a:r>
          </a:p>
          <a:p>
            <a:r>
              <a:rPr lang="en-US" sz="3200" u="none" strike="noStrike" baseline="30000" dirty="0">
                <a:effectLst>
                  <a:outerShdw blurRad="50800" dist="38100" dir="2700000" algn="tl" rotWithShape="0">
                    <a:prstClr val="black">
                      <a:alpha val="40000"/>
                    </a:prstClr>
                  </a:outerShdw>
                </a:effectLst>
                <a:latin typeface="Century Gothic" panose="020B0502020202020204" pitchFamily="34" charset="0"/>
              </a:rPr>
              <a:t>2</a:t>
            </a:r>
            <a:r>
              <a:rPr lang="en-US" sz="3200" dirty="0">
                <a:effectLst>
                  <a:outerShdw blurRad="50800" dist="38100" dir="2700000" algn="tl" rotWithShape="0">
                    <a:prstClr val="black">
                      <a:alpha val="40000"/>
                    </a:prstClr>
                  </a:outerShdw>
                </a:effectLst>
                <a:latin typeface="Century Gothic" panose="020B0502020202020204" pitchFamily="34" charset="0"/>
              </a:rPr>
              <a:t>until the day when he was taken up, after </a:t>
            </a:r>
            <a:r>
              <a:rPr lang="en-US" sz="3200" dirty="0">
                <a:solidFill>
                  <a:schemeClr val="accent5">
                    <a:lumMod val="40000"/>
                    <a:lumOff val="60000"/>
                  </a:schemeClr>
                </a:solidFill>
                <a:effectLst>
                  <a:outerShdw blurRad="50800" dist="38100" dir="2700000" algn="tl" rotWithShape="0">
                    <a:prstClr val="black">
                      <a:alpha val="40000"/>
                    </a:prstClr>
                  </a:outerShdw>
                </a:effectLst>
                <a:latin typeface="Century Gothic" panose="020B0502020202020204" pitchFamily="34" charset="0"/>
              </a:rPr>
              <a:t>he had given commands through the Holy Spirit</a:t>
            </a:r>
            <a:r>
              <a:rPr lang="en-US" sz="3200" dirty="0">
                <a:effectLst>
                  <a:outerShdw blurRad="50800" dist="38100" dir="2700000" algn="tl" rotWithShape="0">
                    <a:prstClr val="black">
                      <a:alpha val="40000"/>
                    </a:prstClr>
                  </a:outerShdw>
                </a:effectLst>
                <a:latin typeface="Century Gothic" panose="020B0502020202020204" pitchFamily="34" charset="0"/>
              </a:rPr>
              <a:t> to the apostles whom he had chosen. </a:t>
            </a:r>
          </a:p>
          <a:p>
            <a:r>
              <a:rPr lang="en-US" sz="3200" u="none" strike="noStrike" baseline="30000" dirty="0">
                <a:effectLst>
                  <a:outerShdw blurRad="50800" dist="38100" dir="2700000" algn="tl" rotWithShape="0">
                    <a:prstClr val="black">
                      <a:alpha val="40000"/>
                    </a:prstClr>
                  </a:outerShdw>
                </a:effectLst>
                <a:latin typeface="Century Gothic" panose="020B0502020202020204" pitchFamily="34" charset="0"/>
              </a:rPr>
              <a:t>3</a:t>
            </a:r>
            <a:r>
              <a:rPr lang="en-US" sz="3200" dirty="0">
                <a:effectLst>
                  <a:outerShdw blurRad="50800" dist="38100" dir="2700000" algn="tl" rotWithShape="0">
                    <a:prstClr val="black">
                      <a:alpha val="40000"/>
                    </a:prstClr>
                  </a:outerShdw>
                </a:effectLst>
                <a:latin typeface="Century Gothic" panose="020B0502020202020204" pitchFamily="34" charset="0"/>
              </a:rPr>
              <a:t>He </a:t>
            </a:r>
            <a:r>
              <a:rPr lang="en-US" sz="3200" dirty="0">
                <a:solidFill>
                  <a:schemeClr val="accent2">
                    <a:lumMod val="60000"/>
                    <a:lumOff val="40000"/>
                  </a:schemeClr>
                </a:solidFill>
                <a:effectLst>
                  <a:outerShdw blurRad="50800" dist="38100" dir="2700000" algn="tl" rotWithShape="0">
                    <a:prstClr val="black">
                      <a:alpha val="40000"/>
                    </a:prstClr>
                  </a:outerShdw>
                </a:effectLst>
                <a:latin typeface="Century Gothic" panose="020B0502020202020204" pitchFamily="34" charset="0"/>
              </a:rPr>
              <a:t>presented himself alive </a:t>
            </a:r>
            <a:r>
              <a:rPr lang="en-US" sz="3200" dirty="0">
                <a:effectLst>
                  <a:outerShdw blurRad="50800" dist="38100" dir="2700000" algn="tl" rotWithShape="0">
                    <a:prstClr val="black">
                      <a:alpha val="40000"/>
                    </a:prstClr>
                  </a:outerShdw>
                </a:effectLst>
                <a:latin typeface="Century Gothic" panose="020B0502020202020204" pitchFamily="34" charset="0"/>
              </a:rPr>
              <a:t>to them after his suffering </a:t>
            </a:r>
            <a:r>
              <a:rPr lang="en-US" sz="3200" dirty="0">
                <a:solidFill>
                  <a:schemeClr val="accent2">
                    <a:lumMod val="60000"/>
                    <a:lumOff val="40000"/>
                  </a:schemeClr>
                </a:solidFill>
                <a:effectLst>
                  <a:outerShdw blurRad="50800" dist="38100" dir="2700000" algn="tl" rotWithShape="0">
                    <a:prstClr val="black">
                      <a:alpha val="40000"/>
                    </a:prstClr>
                  </a:outerShdw>
                </a:effectLst>
                <a:latin typeface="Century Gothic" panose="020B0502020202020204" pitchFamily="34" charset="0"/>
              </a:rPr>
              <a:t>by many proofs</a:t>
            </a:r>
            <a:r>
              <a:rPr lang="en-US" sz="3200" dirty="0">
                <a:effectLst>
                  <a:outerShdw blurRad="50800" dist="38100" dir="2700000" algn="tl" rotWithShape="0">
                    <a:prstClr val="black">
                      <a:alpha val="40000"/>
                    </a:prstClr>
                  </a:outerShdw>
                </a:effectLst>
                <a:latin typeface="Century Gothic" panose="020B0502020202020204" pitchFamily="34" charset="0"/>
              </a:rPr>
              <a:t>, appearing to them during forty days and speaking about the kingdom of God. </a:t>
            </a:r>
          </a:p>
        </p:txBody>
      </p:sp>
    </p:spTree>
    <p:extLst>
      <p:ext uri="{BB962C8B-B14F-4D97-AF65-F5344CB8AC3E}">
        <p14:creationId xmlns:p14="http://schemas.microsoft.com/office/powerpoint/2010/main" val="421395667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C632A16-B992-5C42-63B5-A31F6B02891E}"/>
              </a:ext>
            </a:extLst>
          </p:cNvPr>
          <p:cNvSpPr txBox="1"/>
          <p:nvPr/>
        </p:nvSpPr>
        <p:spPr>
          <a:xfrm>
            <a:off x="340290" y="112734"/>
            <a:ext cx="11511419" cy="4524315"/>
          </a:xfrm>
          <a:prstGeom prst="rect">
            <a:avLst/>
          </a:prstGeom>
          <a:noFill/>
        </p:spPr>
        <p:txBody>
          <a:bodyPr wrap="square" rtlCol="0">
            <a:spAutoFit/>
          </a:bodyPr>
          <a:lstStyle/>
          <a:p>
            <a:r>
              <a:rPr lang="en-US" sz="3200" dirty="0">
                <a:effectLst>
                  <a:outerShdw blurRad="50800" dist="38100" dir="2700000" algn="tl" rotWithShape="0">
                    <a:prstClr val="black">
                      <a:alpha val="40000"/>
                    </a:prstClr>
                  </a:outerShdw>
                </a:effectLst>
                <a:latin typeface="Century Gothic" panose="020B0502020202020204" pitchFamily="34" charset="0"/>
              </a:rPr>
              <a:t>Acts 1:1–3 (ESV) </a:t>
            </a:r>
          </a:p>
          <a:p>
            <a:r>
              <a:rPr lang="en-US" sz="3200" u="none" strike="noStrike" baseline="30000" dirty="0">
                <a:effectLst>
                  <a:outerShdw blurRad="50800" dist="38100" dir="2700000" algn="tl" rotWithShape="0">
                    <a:prstClr val="black">
                      <a:alpha val="40000"/>
                    </a:prstClr>
                  </a:outerShdw>
                </a:effectLst>
                <a:latin typeface="Century Gothic" panose="020B0502020202020204" pitchFamily="34" charset="0"/>
              </a:rPr>
              <a:t>1</a:t>
            </a:r>
            <a:r>
              <a:rPr lang="en-US" sz="3200" dirty="0">
                <a:effectLst>
                  <a:outerShdw blurRad="50800" dist="38100" dir="2700000" algn="tl" rotWithShape="0">
                    <a:prstClr val="black">
                      <a:alpha val="40000"/>
                    </a:prstClr>
                  </a:outerShdw>
                </a:effectLst>
                <a:latin typeface="Century Gothic" panose="020B0502020202020204" pitchFamily="34" charset="0"/>
              </a:rPr>
              <a:t>In the first book, O Theophilus, I have dealt with all that Jesus began to do and teach, </a:t>
            </a:r>
          </a:p>
          <a:p>
            <a:r>
              <a:rPr lang="en-US" sz="3200" u="none" strike="noStrike" baseline="30000" dirty="0">
                <a:effectLst>
                  <a:outerShdw blurRad="50800" dist="38100" dir="2700000" algn="tl" rotWithShape="0">
                    <a:prstClr val="black">
                      <a:alpha val="40000"/>
                    </a:prstClr>
                  </a:outerShdw>
                </a:effectLst>
                <a:latin typeface="Century Gothic" panose="020B0502020202020204" pitchFamily="34" charset="0"/>
              </a:rPr>
              <a:t>2</a:t>
            </a:r>
            <a:r>
              <a:rPr lang="en-US" sz="3200" dirty="0">
                <a:effectLst>
                  <a:outerShdw blurRad="50800" dist="38100" dir="2700000" algn="tl" rotWithShape="0">
                    <a:prstClr val="black">
                      <a:alpha val="40000"/>
                    </a:prstClr>
                  </a:outerShdw>
                </a:effectLst>
                <a:latin typeface="Century Gothic" panose="020B0502020202020204" pitchFamily="34" charset="0"/>
              </a:rPr>
              <a:t>until the day when he was taken up, after </a:t>
            </a:r>
            <a:r>
              <a:rPr lang="en-US" sz="3200" dirty="0">
                <a:solidFill>
                  <a:schemeClr val="accent5">
                    <a:lumMod val="40000"/>
                    <a:lumOff val="60000"/>
                  </a:schemeClr>
                </a:solidFill>
                <a:effectLst>
                  <a:outerShdw blurRad="50800" dist="38100" dir="2700000" algn="tl" rotWithShape="0">
                    <a:prstClr val="black">
                      <a:alpha val="40000"/>
                    </a:prstClr>
                  </a:outerShdw>
                </a:effectLst>
                <a:latin typeface="Century Gothic" panose="020B0502020202020204" pitchFamily="34" charset="0"/>
              </a:rPr>
              <a:t>he had given commands through the Holy Spirit</a:t>
            </a:r>
            <a:r>
              <a:rPr lang="en-US" sz="3200" dirty="0">
                <a:effectLst>
                  <a:outerShdw blurRad="50800" dist="38100" dir="2700000" algn="tl" rotWithShape="0">
                    <a:prstClr val="black">
                      <a:alpha val="40000"/>
                    </a:prstClr>
                  </a:outerShdw>
                </a:effectLst>
                <a:latin typeface="Century Gothic" panose="020B0502020202020204" pitchFamily="34" charset="0"/>
              </a:rPr>
              <a:t> to the apostles whom he had chosen. </a:t>
            </a:r>
          </a:p>
          <a:p>
            <a:r>
              <a:rPr lang="en-US" sz="3200" u="none" strike="noStrike" baseline="30000" dirty="0">
                <a:effectLst>
                  <a:outerShdw blurRad="50800" dist="38100" dir="2700000" algn="tl" rotWithShape="0">
                    <a:prstClr val="black">
                      <a:alpha val="40000"/>
                    </a:prstClr>
                  </a:outerShdw>
                </a:effectLst>
                <a:latin typeface="Century Gothic" panose="020B0502020202020204" pitchFamily="34" charset="0"/>
              </a:rPr>
              <a:t>3</a:t>
            </a:r>
            <a:r>
              <a:rPr lang="en-US" sz="3200" dirty="0">
                <a:effectLst>
                  <a:outerShdw blurRad="50800" dist="38100" dir="2700000" algn="tl" rotWithShape="0">
                    <a:prstClr val="black">
                      <a:alpha val="40000"/>
                    </a:prstClr>
                  </a:outerShdw>
                </a:effectLst>
                <a:latin typeface="Century Gothic" panose="020B0502020202020204" pitchFamily="34" charset="0"/>
              </a:rPr>
              <a:t>He </a:t>
            </a:r>
            <a:r>
              <a:rPr lang="en-US" sz="3200" dirty="0">
                <a:solidFill>
                  <a:schemeClr val="accent2">
                    <a:lumMod val="60000"/>
                    <a:lumOff val="40000"/>
                  </a:schemeClr>
                </a:solidFill>
                <a:effectLst>
                  <a:outerShdw blurRad="50800" dist="38100" dir="2700000" algn="tl" rotWithShape="0">
                    <a:prstClr val="black">
                      <a:alpha val="40000"/>
                    </a:prstClr>
                  </a:outerShdw>
                </a:effectLst>
                <a:latin typeface="Century Gothic" panose="020B0502020202020204" pitchFamily="34" charset="0"/>
              </a:rPr>
              <a:t>presented himself alive </a:t>
            </a:r>
            <a:r>
              <a:rPr lang="en-US" sz="3200" dirty="0">
                <a:effectLst>
                  <a:outerShdw blurRad="50800" dist="38100" dir="2700000" algn="tl" rotWithShape="0">
                    <a:prstClr val="black">
                      <a:alpha val="40000"/>
                    </a:prstClr>
                  </a:outerShdw>
                </a:effectLst>
                <a:latin typeface="Century Gothic" panose="020B0502020202020204" pitchFamily="34" charset="0"/>
              </a:rPr>
              <a:t>to them after his suffering </a:t>
            </a:r>
            <a:r>
              <a:rPr lang="en-US" sz="3200" dirty="0">
                <a:solidFill>
                  <a:schemeClr val="accent2">
                    <a:lumMod val="60000"/>
                    <a:lumOff val="40000"/>
                  </a:schemeClr>
                </a:solidFill>
                <a:effectLst>
                  <a:outerShdw blurRad="50800" dist="38100" dir="2700000" algn="tl" rotWithShape="0">
                    <a:prstClr val="black">
                      <a:alpha val="40000"/>
                    </a:prstClr>
                  </a:outerShdw>
                </a:effectLst>
                <a:latin typeface="Century Gothic" panose="020B0502020202020204" pitchFamily="34" charset="0"/>
              </a:rPr>
              <a:t>by many proofs</a:t>
            </a:r>
            <a:r>
              <a:rPr lang="en-US" sz="3200" dirty="0">
                <a:effectLst>
                  <a:outerShdw blurRad="50800" dist="38100" dir="2700000" algn="tl" rotWithShape="0">
                    <a:prstClr val="black">
                      <a:alpha val="40000"/>
                    </a:prstClr>
                  </a:outerShdw>
                </a:effectLst>
                <a:latin typeface="Century Gothic" panose="020B0502020202020204" pitchFamily="34" charset="0"/>
              </a:rPr>
              <a:t>, appearing to them during forty days and </a:t>
            </a:r>
            <a:r>
              <a:rPr lang="en-US" sz="3200" dirty="0">
                <a:solidFill>
                  <a:schemeClr val="accent3">
                    <a:lumMod val="40000"/>
                    <a:lumOff val="60000"/>
                  </a:schemeClr>
                </a:solidFill>
                <a:effectLst>
                  <a:outerShdw blurRad="50800" dist="38100" dir="2700000" algn="tl" rotWithShape="0">
                    <a:prstClr val="black">
                      <a:alpha val="40000"/>
                    </a:prstClr>
                  </a:outerShdw>
                </a:effectLst>
                <a:latin typeface="Century Gothic" panose="020B0502020202020204" pitchFamily="34" charset="0"/>
              </a:rPr>
              <a:t>speaking about the kingdom of God</a:t>
            </a:r>
            <a:r>
              <a:rPr lang="en-US" sz="3200" dirty="0">
                <a:effectLst>
                  <a:outerShdw blurRad="50800" dist="38100" dir="2700000" algn="tl" rotWithShape="0">
                    <a:prstClr val="black">
                      <a:alpha val="40000"/>
                    </a:prstClr>
                  </a:outerShdw>
                </a:effectLst>
                <a:latin typeface="Century Gothic" panose="020B0502020202020204" pitchFamily="34" charset="0"/>
              </a:rPr>
              <a:t>. </a:t>
            </a:r>
          </a:p>
        </p:txBody>
      </p:sp>
    </p:spTree>
    <p:extLst>
      <p:ext uri="{BB962C8B-B14F-4D97-AF65-F5344CB8AC3E}">
        <p14:creationId xmlns:p14="http://schemas.microsoft.com/office/powerpoint/2010/main" val="354067878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C632A16-B992-5C42-63B5-A31F6B02891E}"/>
              </a:ext>
            </a:extLst>
          </p:cNvPr>
          <p:cNvSpPr txBox="1"/>
          <p:nvPr/>
        </p:nvSpPr>
        <p:spPr>
          <a:xfrm>
            <a:off x="340290" y="1054843"/>
            <a:ext cx="11511419" cy="3046988"/>
          </a:xfrm>
          <a:prstGeom prst="rect">
            <a:avLst/>
          </a:prstGeom>
          <a:noFill/>
        </p:spPr>
        <p:txBody>
          <a:bodyPr wrap="square" rtlCol="0">
            <a:spAutoFit/>
          </a:bodyPr>
          <a:lstStyle/>
          <a:p>
            <a:r>
              <a:rPr lang="en-US" sz="3200" dirty="0">
                <a:effectLst>
                  <a:outerShdw blurRad="50800" dist="38100" dir="2700000" algn="tl" rotWithShape="0">
                    <a:prstClr val="black">
                      <a:alpha val="40000"/>
                    </a:prstClr>
                  </a:outerShdw>
                </a:effectLst>
                <a:latin typeface="Century Gothic" panose="020B0502020202020204" pitchFamily="34" charset="0"/>
              </a:rPr>
              <a:t>Acts 1:4–5 (ESV) </a:t>
            </a:r>
          </a:p>
          <a:p>
            <a:r>
              <a:rPr lang="en-US" sz="3200" u="none" strike="noStrike" baseline="30000" dirty="0">
                <a:effectLst>
                  <a:outerShdw blurRad="50800" dist="38100" dir="2700000" algn="tl" rotWithShape="0">
                    <a:prstClr val="black">
                      <a:alpha val="40000"/>
                    </a:prstClr>
                  </a:outerShdw>
                </a:effectLst>
                <a:latin typeface="Century Gothic" panose="020B0502020202020204" pitchFamily="34" charset="0"/>
              </a:rPr>
              <a:t>4</a:t>
            </a:r>
            <a:r>
              <a:rPr lang="en-US" sz="3200" dirty="0">
                <a:effectLst>
                  <a:outerShdw blurRad="50800" dist="38100" dir="2700000" algn="tl" rotWithShape="0">
                    <a:prstClr val="black">
                      <a:alpha val="40000"/>
                    </a:prstClr>
                  </a:outerShdw>
                </a:effectLst>
                <a:latin typeface="Century Gothic" panose="020B0502020202020204" pitchFamily="34" charset="0"/>
              </a:rPr>
              <a:t>And while staying with them he ordered them not to depart from Jerusalem, but to wait for the promise of the Father, which, he said, “you heard from me; </a:t>
            </a:r>
          </a:p>
          <a:p>
            <a:r>
              <a:rPr lang="en-US" sz="3200" u="none" strike="noStrike" baseline="30000" dirty="0">
                <a:effectLst>
                  <a:outerShdw blurRad="50800" dist="38100" dir="2700000" algn="tl" rotWithShape="0">
                    <a:prstClr val="black">
                      <a:alpha val="40000"/>
                    </a:prstClr>
                  </a:outerShdw>
                </a:effectLst>
                <a:latin typeface="Century Gothic" panose="020B0502020202020204" pitchFamily="34" charset="0"/>
              </a:rPr>
              <a:t>5</a:t>
            </a:r>
            <a:r>
              <a:rPr lang="en-US" sz="3200" dirty="0">
                <a:effectLst>
                  <a:outerShdw blurRad="50800" dist="38100" dir="2700000" algn="tl" rotWithShape="0">
                    <a:prstClr val="black">
                      <a:alpha val="40000"/>
                    </a:prstClr>
                  </a:outerShdw>
                </a:effectLst>
                <a:latin typeface="Century Gothic" panose="020B0502020202020204" pitchFamily="34" charset="0"/>
              </a:rPr>
              <a:t>for John baptized with water, but you will be baptized with the Holy Spirit not many days from now.” </a:t>
            </a:r>
          </a:p>
        </p:txBody>
      </p:sp>
    </p:spTree>
    <p:extLst>
      <p:ext uri="{BB962C8B-B14F-4D97-AF65-F5344CB8AC3E}">
        <p14:creationId xmlns:p14="http://schemas.microsoft.com/office/powerpoint/2010/main" val="371713997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C632A16-B992-5C42-63B5-A31F6B02891E}"/>
              </a:ext>
            </a:extLst>
          </p:cNvPr>
          <p:cNvSpPr txBox="1"/>
          <p:nvPr/>
        </p:nvSpPr>
        <p:spPr>
          <a:xfrm>
            <a:off x="340290" y="1054843"/>
            <a:ext cx="11511419" cy="3046988"/>
          </a:xfrm>
          <a:prstGeom prst="rect">
            <a:avLst/>
          </a:prstGeom>
          <a:noFill/>
        </p:spPr>
        <p:txBody>
          <a:bodyPr wrap="square" rtlCol="0">
            <a:spAutoFit/>
          </a:bodyPr>
          <a:lstStyle/>
          <a:p>
            <a:r>
              <a:rPr lang="en-US" sz="3200" dirty="0">
                <a:effectLst>
                  <a:outerShdw blurRad="50800" dist="38100" dir="2700000" algn="tl" rotWithShape="0">
                    <a:prstClr val="black">
                      <a:alpha val="40000"/>
                    </a:prstClr>
                  </a:outerShdw>
                </a:effectLst>
                <a:latin typeface="Century Gothic" panose="020B0502020202020204" pitchFamily="34" charset="0"/>
              </a:rPr>
              <a:t>Acts 1:4–5 (ESV) </a:t>
            </a:r>
          </a:p>
          <a:p>
            <a:r>
              <a:rPr lang="en-US" sz="3200" u="none" strike="noStrike" baseline="30000" dirty="0">
                <a:effectLst>
                  <a:outerShdw blurRad="50800" dist="38100" dir="2700000" algn="tl" rotWithShape="0">
                    <a:prstClr val="black">
                      <a:alpha val="40000"/>
                    </a:prstClr>
                  </a:outerShdw>
                </a:effectLst>
                <a:latin typeface="Century Gothic" panose="020B0502020202020204" pitchFamily="34" charset="0"/>
              </a:rPr>
              <a:t>4</a:t>
            </a:r>
            <a:r>
              <a:rPr lang="en-US" sz="3200" dirty="0">
                <a:effectLst>
                  <a:outerShdw blurRad="50800" dist="38100" dir="2700000" algn="tl" rotWithShape="0">
                    <a:prstClr val="black">
                      <a:alpha val="40000"/>
                    </a:prstClr>
                  </a:outerShdw>
                </a:effectLst>
                <a:latin typeface="Century Gothic" panose="020B0502020202020204" pitchFamily="34" charset="0"/>
              </a:rPr>
              <a:t>And while staying with them </a:t>
            </a:r>
            <a:r>
              <a:rPr lang="en-US" sz="3200" dirty="0">
                <a:solidFill>
                  <a:schemeClr val="accent5">
                    <a:lumMod val="40000"/>
                    <a:lumOff val="60000"/>
                  </a:schemeClr>
                </a:solidFill>
                <a:effectLst>
                  <a:outerShdw blurRad="50800" dist="38100" dir="2700000" algn="tl" rotWithShape="0">
                    <a:prstClr val="black">
                      <a:alpha val="40000"/>
                    </a:prstClr>
                  </a:outerShdw>
                </a:effectLst>
                <a:latin typeface="Century Gothic" panose="020B0502020202020204" pitchFamily="34" charset="0"/>
              </a:rPr>
              <a:t>he ordered them not to depart from Jerusalem</a:t>
            </a:r>
            <a:r>
              <a:rPr lang="en-US" sz="3200" dirty="0">
                <a:effectLst>
                  <a:outerShdw blurRad="50800" dist="38100" dir="2700000" algn="tl" rotWithShape="0">
                    <a:prstClr val="black">
                      <a:alpha val="40000"/>
                    </a:prstClr>
                  </a:outerShdw>
                </a:effectLst>
                <a:latin typeface="Century Gothic" panose="020B0502020202020204" pitchFamily="34" charset="0"/>
              </a:rPr>
              <a:t>, but to </a:t>
            </a:r>
            <a:r>
              <a:rPr lang="en-US" sz="3200" dirty="0">
                <a:solidFill>
                  <a:schemeClr val="accent3">
                    <a:lumMod val="40000"/>
                    <a:lumOff val="60000"/>
                  </a:schemeClr>
                </a:solidFill>
                <a:effectLst>
                  <a:outerShdw blurRad="50800" dist="38100" dir="2700000" algn="tl" rotWithShape="0">
                    <a:prstClr val="black">
                      <a:alpha val="40000"/>
                    </a:prstClr>
                  </a:outerShdw>
                </a:effectLst>
                <a:latin typeface="Century Gothic" panose="020B0502020202020204" pitchFamily="34" charset="0"/>
              </a:rPr>
              <a:t>wait for the promise of the Father</a:t>
            </a:r>
            <a:r>
              <a:rPr lang="en-US" sz="3200" dirty="0">
                <a:effectLst>
                  <a:outerShdw blurRad="50800" dist="38100" dir="2700000" algn="tl" rotWithShape="0">
                    <a:prstClr val="black">
                      <a:alpha val="40000"/>
                    </a:prstClr>
                  </a:outerShdw>
                </a:effectLst>
                <a:latin typeface="Century Gothic" panose="020B0502020202020204" pitchFamily="34" charset="0"/>
              </a:rPr>
              <a:t>, which, he said, “you heard from me; </a:t>
            </a:r>
          </a:p>
          <a:p>
            <a:r>
              <a:rPr lang="en-US" sz="3200" u="none" strike="noStrike" baseline="30000" dirty="0">
                <a:effectLst>
                  <a:outerShdw blurRad="50800" dist="38100" dir="2700000" algn="tl" rotWithShape="0">
                    <a:prstClr val="black">
                      <a:alpha val="40000"/>
                    </a:prstClr>
                  </a:outerShdw>
                </a:effectLst>
                <a:latin typeface="Century Gothic" panose="020B0502020202020204" pitchFamily="34" charset="0"/>
              </a:rPr>
              <a:t>5</a:t>
            </a:r>
            <a:r>
              <a:rPr lang="en-US" sz="3200" dirty="0">
                <a:effectLst>
                  <a:outerShdw blurRad="50800" dist="38100" dir="2700000" algn="tl" rotWithShape="0">
                    <a:prstClr val="black">
                      <a:alpha val="40000"/>
                    </a:prstClr>
                  </a:outerShdw>
                </a:effectLst>
                <a:latin typeface="Century Gothic" panose="020B0502020202020204" pitchFamily="34" charset="0"/>
              </a:rPr>
              <a:t>for John baptized with water, but you will be baptized with the Holy Spirit not many days from now.” </a:t>
            </a:r>
          </a:p>
        </p:txBody>
      </p:sp>
    </p:spTree>
    <p:extLst>
      <p:ext uri="{BB962C8B-B14F-4D97-AF65-F5344CB8AC3E}">
        <p14:creationId xmlns:p14="http://schemas.microsoft.com/office/powerpoint/2010/main" val="413047913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C632A16-B992-5C42-63B5-A31F6B02891E}"/>
              </a:ext>
            </a:extLst>
          </p:cNvPr>
          <p:cNvSpPr txBox="1"/>
          <p:nvPr/>
        </p:nvSpPr>
        <p:spPr>
          <a:xfrm>
            <a:off x="340290" y="583788"/>
            <a:ext cx="11511419" cy="4031873"/>
          </a:xfrm>
          <a:prstGeom prst="rect">
            <a:avLst/>
          </a:prstGeom>
          <a:noFill/>
        </p:spPr>
        <p:txBody>
          <a:bodyPr wrap="square" rtlCol="0">
            <a:spAutoFit/>
          </a:bodyPr>
          <a:lstStyle/>
          <a:p>
            <a:r>
              <a:rPr lang="en-US" sz="3200" dirty="0">
                <a:effectLst>
                  <a:outerShdw blurRad="50800" dist="38100" dir="2700000" algn="tl" rotWithShape="0">
                    <a:prstClr val="black">
                      <a:alpha val="40000"/>
                    </a:prstClr>
                  </a:outerShdw>
                </a:effectLst>
                <a:latin typeface="Century Gothic" panose="020B0502020202020204" pitchFamily="34" charset="0"/>
              </a:rPr>
              <a:t>Acts 1:6–8 (ESV) </a:t>
            </a:r>
          </a:p>
          <a:p>
            <a:r>
              <a:rPr lang="en-US" sz="3200" baseline="30000" dirty="0">
                <a:effectLst>
                  <a:outerShdw blurRad="50800" dist="38100" dir="2700000" algn="tl" rotWithShape="0">
                    <a:prstClr val="black">
                      <a:alpha val="40000"/>
                    </a:prstClr>
                  </a:outerShdw>
                </a:effectLst>
                <a:latin typeface="Century Gothic" panose="020B0502020202020204" pitchFamily="34" charset="0"/>
              </a:rPr>
              <a:t>6</a:t>
            </a:r>
            <a:r>
              <a:rPr lang="en-US" sz="3200" dirty="0">
                <a:effectLst>
                  <a:outerShdw blurRad="50800" dist="38100" dir="2700000" algn="tl" rotWithShape="0">
                    <a:prstClr val="black">
                      <a:alpha val="40000"/>
                    </a:prstClr>
                  </a:outerShdw>
                </a:effectLst>
                <a:latin typeface="Century Gothic" panose="020B0502020202020204" pitchFamily="34" charset="0"/>
              </a:rPr>
              <a:t>So when they had come together, they asked him, </a:t>
            </a:r>
            <a:r>
              <a:rPr lang="en-US" sz="3200" dirty="0">
                <a:solidFill>
                  <a:schemeClr val="accent2">
                    <a:lumMod val="40000"/>
                    <a:lumOff val="60000"/>
                  </a:schemeClr>
                </a:solidFill>
                <a:effectLst>
                  <a:outerShdw blurRad="50800" dist="38100" dir="2700000" algn="tl" rotWithShape="0">
                    <a:prstClr val="black">
                      <a:alpha val="40000"/>
                    </a:prstClr>
                  </a:outerShdw>
                </a:effectLst>
                <a:latin typeface="Century Gothic" panose="020B0502020202020204" pitchFamily="34" charset="0"/>
              </a:rPr>
              <a:t>“Lord, will you at this time restore the kingdom to Israel?” </a:t>
            </a:r>
          </a:p>
          <a:p>
            <a:r>
              <a:rPr lang="en-US" sz="3200" baseline="30000" dirty="0">
                <a:effectLst>
                  <a:outerShdw blurRad="50800" dist="38100" dir="2700000" algn="tl" rotWithShape="0">
                    <a:prstClr val="black">
                      <a:alpha val="40000"/>
                    </a:prstClr>
                  </a:outerShdw>
                </a:effectLst>
                <a:latin typeface="Century Gothic" panose="020B0502020202020204" pitchFamily="34" charset="0"/>
              </a:rPr>
              <a:t>7</a:t>
            </a:r>
            <a:r>
              <a:rPr lang="en-US" sz="3200" dirty="0">
                <a:effectLst>
                  <a:outerShdw blurRad="50800" dist="38100" dir="2700000" algn="tl" rotWithShape="0">
                    <a:prstClr val="black">
                      <a:alpha val="40000"/>
                    </a:prstClr>
                  </a:outerShdw>
                </a:effectLst>
                <a:latin typeface="Century Gothic" panose="020B0502020202020204" pitchFamily="34" charset="0"/>
              </a:rPr>
              <a:t>He said to them, “It is not for you to know times or seasons that the Father has fixed by his own authority. </a:t>
            </a:r>
          </a:p>
          <a:p>
            <a:r>
              <a:rPr lang="en-US" sz="3200" baseline="30000" dirty="0">
                <a:effectLst>
                  <a:outerShdw blurRad="50800" dist="38100" dir="2700000" algn="tl" rotWithShape="0">
                    <a:prstClr val="black">
                      <a:alpha val="40000"/>
                    </a:prstClr>
                  </a:outerShdw>
                </a:effectLst>
                <a:latin typeface="Century Gothic" panose="020B0502020202020204" pitchFamily="34" charset="0"/>
              </a:rPr>
              <a:t>8</a:t>
            </a:r>
            <a:r>
              <a:rPr lang="en-US" sz="3200" dirty="0">
                <a:effectLst>
                  <a:outerShdw blurRad="50800" dist="38100" dir="2700000" algn="tl" rotWithShape="0">
                    <a:prstClr val="black">
                      <a:alpha val="40000"/>
                    </a:prstClr>
                  </a:outerShdw>
                </a:effectLst>
                <a:latin typeface="Century Gothic" panose="020B0502020202020204" pitchFamily="34" charset="0"/>
              </a:rPr>
              <a:t>But you will receive power when the Holy Spirit has come upon you, and you will be my witnesses in Jerusalem and in all Judea and Samaria, and to the end of the earth.” </a:t>
            </a:r>
          </a:p>
        </p:txBody>
      </p:sp>
    </p:spTree>
    <p:extLst>
      <p:ext uri="{BB962C8B-B14F-4D97-AF65-F5344CB8AC3E}">
        <p14:creationId xmlns:p14="http://schemas.microsoft.com/office/powerpoint/2010/main" val="3135216149"/>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ountain range with clouds&#10;&#10;Description automatically generated">
            <a:extLst>
              <a:ext uri="{FF2B5EF4-FFF2-40B4-BE49-F238E27FC236}">
                <a16:creationId xmlns:a16="http://schemas.microsoft.com/office/drawing/2014/main" id="{EEA50E6E-A01F-64E4-9373-486028C6E71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C632A16-B992-5C42-63B5-A31F6B02891E}"/>
              </a:ext>
            </a:extLst>
          </p:cNvPr>
          <p:cNvSpPr txBox="1"/>
          <p:nvPr/>
        </p:nvSpPr>
        <p:spPr>
          <a:xfrm>
            <a:off x="340290" y="583788"/>
            <a:ext cx="11511419" cy="4031873"/>
          </a:xfrm>
          <a:prstGeom prst="rect">
            <a:avLst/>
          </a:prstGeom>
          <a:noFill/>
        </p:spPr>
        <p:txBody>
          <a:bodyPr wrap="square" rtlCol="0">
            <a:spAutoFit/>
          </a:bodyPr>
          <a:lstStyle/>
          <a:p>
            <a:r>
              <a:rPr lang="en-US" sz="3200" dirty="0">
                <a:effectLst>
                  <a:outerShdw blurRad="50800" dist="38100" dir="2700000" algn="tl" rotWithShape="0">
                    <a:prstClr val="black">
                      <a:alpha val="40000"/>
                    </a:prstClr>
                  </a:outerShdw>
                </a:effectLst>
                <a:latin typeface="Century Gothic" panose="020B0502020202020204" pitchFamily="34" charset="0"/>
              </a:rPr>
              <a:t>Acts 1:6–8 (ESV) </a:t>
            </a:r>
          </a:p>
          <a:p>
            <a:r>
              <a:rPr lang="en-US" sz="3200" baseline="30000" dirty="0">
                <a:effectLst>
                  <a:outerShdw blurRad="50800" dist="38100" dir="2700000" algn="tl" rotWithShape="0">
                    <a:prstClr val="black">
                      <a:alpha val="40000"/>
                    </a:prstClr>
                  </a:outerShdw>
                </a:effectLst>
                <a:latin typeface="Century Gothic" panose="020B0502020202020204" pitchFamily="34" charset="0"/>
              </a:rPr>
              <a:t>6</a:t>
            </a:r>
            <a:r>
              <a:rPr lang="en-US" sz="3200" dirty="0">
                <a:effectLst>
                  <a:outerShdw blurRad="50800" dist="38100" dir="2700000" algn="tl" rotWithShape="0">
                    <a:prstClr val="black">
                      <a:alpha val="40000"/>
                    </a:prstClr>
                  </a:outerShdw>
                </a:effectLst>
                <a:latin typeface="Century Gothic" panose="020B0502020202020204" pitchFamily="34" charset="0"/>
              </a:rPr>
              <a:t>So when they had come together, they asked him, </a:t>
            </a:r>
            <a:r>
              <a:rPr lang="en-US" sz="3200" dirty="0">
                <a:solidFill>
                  <a:schemeClr val="accent2">
                    <a:lumMod val="40000"/>
                    <a:lumOff val="60000"/>
                  </a:schemeClr>
                </a:solidFill>
                <a:effectLst>
                  <a:outerShdw blurRad="50800" dist="38100" dir="2700000" algn="tl" rotWithShape="0">
                    <a:prstClr val="black">
                      <a:alpha val="40000"/>
                    </a:prstClr>
                  </a:outerShdw>
                </a:effectLst>
                <a:latin typeface="Century Gothic" panose="020B0502020202020204" pitchFamily="34" charset="0"/>
              </a:rPr>
              <a:t>“Lord, will you at this time restore the kingdom to Israel?” </a:t>
            </a:r>
          </a:p>
          <a:p>
            <a:r>
              <a:rPr lang="en-US" sz="3200" baseline="30000" dirty="0">
                <a:effectLst>
                  <a:outerShdw blurRad="50800" dist="38100" dir="2700000" algn="tl" rotWithShape="0">
                    <a:prstClr val="black">
                      <a:alpha val="40000"/>
                    </a:prstClr>
                  </a:outerShdw>
                </a:effectLst>
                <a:latin typeface="Century Gothic" panose="020B0502020202020204" pitchFamily="34" charset="0"/>
              </a:rPr>
              <a:t>7</a:t>
            </a:r>
            <a:r>
              <a:rPr lang="en-US" sz="3200" dirty="0">
                <a:effectLst>
                  <a:outerShdw blurRad="50800" dist="38100" dir="2700000" algn="tl" rotWithShape="0">
                    <a:prstClr val="black">
                      <a:alpha val="40000"/>
                    </a:prstClr>
                  </a:outerShdw>
                </a:effectLst>
                <a:latin typeface="Century Gothic" panose="020B0502020202020204" pitchFamily="34" charset="0"/>
              </a:rPr>
              <a:t>He said to them, “It is not for you to know times or seasons that the Father has fixed by his own authority. </a:t>
            </a:r>
          </a:p>
          <a:p>
            <a:r>
              <a:rPr lang="en-US" sz="3200" baseline="30000" dirty="0">
                <a:effectLst>
                  <a:outerShdw blurRad="50800" dist="38100" dir="2700000" algn="tl" rotWithShape="0">
                    <a:prstClr val="black">
                      <a:alpha val="40000"/>
                    </a:prstClr>
                  </a:outerShdw>
                </a:effectLst>
                <a:latin typeface="Century Gothic" panose="020B0502020202020204" pitchFamily="34" charset="0"/>
              </a:rPr>
              <a:t>8</a:t>
            </a:r>
            <a:r>
              <a:rPr lang="en-US" sz="3200" dirty="0">
                <a:effectLst>
                  <a:outerShdw blurRad="50800" dist="38100" dir="2700000" algn="tl" rotWithShape="0">
                    <a:prstClr val="black">
                      <a:alpha val="40000"/>
                    </a:prstClr>
                  </a:outerShdw>
                </a:effectLst>
                <a:latin typeface="Century Gothic" panose="020B0502020202020204" pitchFamily="34" charset="0"/>
              </a:rPr>
              <a:t>But </a:t>
            </a:r>
            <a:r>
              <a:rPr lang="en-US" sz="3200" dirty="0">
                <a:solidFill>
                  <a:schemeClr val="accent3">
                    <a:lumMod val="40000"/>
                    <a:lumOff val="60000"/>
                  </a:schemeClr>
                </a:solidFill>
                <a:effectLst>
                  <a:outerShdw blurRad="50800" dist="38100" dir="2700000" algn="tl" rotWithShape="0">
                    <a:prstClr val="black">
                      <a:alpha val="40000"/>
                    </a:prstClr>
                  </a:outerShdw>
                </a:effectLst>
                <a:latin typeface="Century Gothic" panose="020B0502020202020204" pitchFamily="34" charset="0"/>
              </a:rPr>
              <a:t>you will receive power when the Holy Spirit has come upon you</a:t>
            </a:r>
            <a:r>
              <a:rPr lang="en-US" sz="3200" dirty="0">
                <a:effectLst>
                  <a:outerShdw blurRad="50800" dist="38100" dir="2700000" algn="tl" rotWithShape="0">
                    <a:prstClr val="black">
                      <a:alpha val="40000"/>
                    </a:prstClr>
                  </a:outerShdw>
                </a:effectLst>
                <a:latin typeface="Century Gothic" panose="020B0502020202020204" pitchFamily="34" charset="0"/>
              </a:rPr>
              <a:t>, and you will be my witnesses in Jerusalem and in all Judea and Samaria, and to the end of the earth.” </a:t>
            </a:r>
          </a:p>
        </p:txBody>
      </p:sp>
    </p:spTree>
    <p:extLst>
      <p:ext uri="{BB962C8B-B14F-4D97-AF65-F5344CB8AC3E}">
        <p14:creationId xmlns:p14="http://schemas.microsoft.com/office/powerpoint/2010/main" val="1646027638"/>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2013 - 2022 Theme</Template>
  <TotalTime>550</TotalTime>
  <Words>975</Words>
  <Application>Microsoft Macintosh PowerPoint</Application>
  <PresentationFormat>Widescreen</PresentationFormat>
  <Paragraphs>48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Calibri Light</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3</cp:revision>
  <dcterms:created xsi:type="dcterms:W3CDTF">2023-12-01T15:45:09Z</dcterms:created>
  <dcterms:modified xsi:type="dcterms:W3CDTF">2023-12-06T22:55:34Z</dcterms:modified>
</cp:coreProperties>
</file>