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1"/>
  </p:sldMasterIdLst>
  <p:sldIdLst>
    <p:sldId id="256" r:id="rId2"/>
    <p:sldId id="284" r:id="rId3"/>
    <p:sldId id="315" r:id="rId4"/>
    <p:sldId id="308" r:id="rId5"/>
    <p:sldId id="312" r:id="rId6"/>
    <p:sldId id="314" r:id="rId7"/>
  </p:sldIdLst>
  <p:sldSz cx="12192000" cy="6858000"/>
  <p:notesSz cx="6858000" cy="9144000"/>
  <p:embeddedFontLst>
    <p:embeddedFont>
      <p:font typeface="Century Gothic" panose="020B0502020202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49"/>
    <p:restoredTop sz="94703"/>
  </p:normalViewPr>
  <p:slideViewPr>
    <p:cSldViewPr snapToGrid="0">
      <p:cViewPr varScale="1">
        <p:scale>
          <a:sx n="90" d="100"/>
          <a:sy n="90" d="100"/>
        </p:scale>
        <p:origin x="224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6B8-B508-A84D-AFB0-77701B25376D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1B74-8CED-E349-B247-319AFCE6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8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6B8-B508-A84D-AFB0-77701B25376D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1B74-8CED-E349-B247-319AFCE6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4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6B8-B508-A84D-AFB0-77701B25376D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1B74-8CED-E349-B247-319AFCE6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3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6B8-B508-A84D-AFB0-77701B25376D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1B74-8CED-E349-B247-319AFCE6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9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6B8-B508-A84D-AFB0-77701B25376D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1B74-8CED-E349-B247-319AFCE6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0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6B8-B508-A84D-AFB0-77701B25376D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1B74-8CED-E349-B247-319AFCE6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6B8-B508-A84D-AFB0-77701B25376D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1B74-8CED-E349-B247-319AFCE6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8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6B8-B508-A84D-AFB0-77701B25376D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1B74-8CED-E349-B247-319AFCE6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7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6B8-B508-A84D-AFB0-77701B25376D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1B74-8CED-E349-B247-319AFCE6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6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6B8-B508-A84D-AFB0-77701B25376D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1B74-8CED-E349-B247-319AFCE6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5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46B8-B508-A84D-AFB0-77701B25376D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1B74-8CED-E349-B247-319AFCE6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C46B8-B508-A84D-AFB0-77701B25376D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1B74-8CED-E349-B247-319AFCE6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4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mountain with clouds and text&#10;&#10;Description automatically generated">
            <a:extLst>
              <a:ext uri="{FF2B5EF4-FFF2-40B4-BE49-F238E27FC236}">
                <a16:creationId xmlns:a16="http://schemas.microsoft.com/office/drawing/2014/main" id="{F48CBD87-15D4-ADE9-E202-1EFAE90F1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73EB89B0-193A-33E6-8F9B-5633A92938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8076" y="4794076"/>
            <a:ext cx="2063924" cy="20639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91C07F-232E-2D20-2FB5-C2CF59EB5E1B}"/>
              </a:ext>
            </a:extLst>
          </p:cNvPr>
          <p:cNvSpPr txBox="1"/>
          <p:nvPr/>
        </p:nvSpPr>
        <p:spPr>
          <a:xfrm>
            <a:off x="0" y="5192486"/>
            <a:ext cx="11069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IN THE NAME OF JESUS CHRIST</a:t>
            </a:r>
          </a:p>
          <a:p>
            <a:pPr algn="ctr"/>
            <a:r>
              <a:rPr lang="en-US" sz="4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ACTS 3</a:t>
            </a:r>
          </a:p>
        </p:txBody>
      </p:sp>
    </p:spTree>
    <p:extLst>
      <p:ext uri="{BB962C8B-B14F-4D97-AF65-F5344CB8AC3E}">
        <p14:creationId xmlns:p14="http://schemas.microsoft.com/office/powerpoint/2010/main" val="281411525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mountain range with clouds&#10;&#10;Description automatically generated">
            <a:extLst>
              <a:ext uri="{FF2B5EF4-FFF2-40B4-BE49-F238E27FC236}">
                <a16:creationId xmlns:a16="http://schemas.microsoft.com/office/drawing/2014/main" id="{EEA50E6E-A01F-64E4-9373-486028C6E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632A16-B992-5C42-63B5-A31F6B02891E}"/>
              </a:ext>
            </a:extLst>
          </p:cNvPr>
          <p:cNvSpPr txBox="1"/>
          <p:nvPr/>
        </p:nvSpPr>
        <p:spPr>
          <a:xfrm>
            <a:off x="340290" y="1016003"/>
            <a:ext cx="115114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Psalm 2:1–2 (ESV) </a:t>
            </a:r>
          </a:p>
          <a:p>
            <a:r>
              <a:rPr lang="en-US" sz="32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1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 Why do the nations rage </a:t>
            </a:r>
          </a:p>
          <a:p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and the peoples plot in vain? </a:t>
            </a:r>
          </a:p>
          <a:p>
            <a:r>
              <a:rPr lang="en-US" sz="32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2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  The kings of the earth set themselves, </a:t>
            </a:r>
          </a:p>
          <a:p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and the rulers take counsel together, </a:t>
            </a:r>
          </a:p>
          <a:p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against the Lord and against his Anointed…, </a:t>
            </a:r>
          </a:p>
        </p:txBody>
      </p:sp>
    </p:spTree>
    <p:extLst>
      <p:ext uri="{BB962C8B-B14F-4D97-AF65-F5344CB8AC3E}">
        <p14:creationId xmlns:p14="http://schemas.microsoft.com/office/powerpoint/2010/main" val="776804621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mountain range with clouds&#10;&#10;Description automatically generated">
            <a:extLst>
              <a:ext uri="{FF2B5EF4-FFF2-40B4-BE49-F238E27FC236}">
                <a16:creationId xmlns:a16="http://schemas.microsoft.com/office/drawing/2014/main" id="{EEA50E6E-A01F-64E4-9373-486028C6E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632A16-B992-5C42-63B5-A31F6B02891E}"/>
              </a:ext>
            </a:extLst>
          </p:cNvPr>
          <p:cNvSpPr txBox="1"/>
          <p:nvPr/>
        </p:nvSpPr>
        <p:spPr>
          <a:xfrm>
            <a:off x="340290" y="930278"/>
            <a:ext cx="115114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John 15:18–19 (ESV) </a:t>
            </a:r>
          </a:p>
          <a:p>
            <a:r>
              <a:rPr lang="en-US" sz="32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18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“If the world hates you, know that it has hated me before it hated you. </a:t>
            </a:r>
          </a:p>
          <a:p>
            <a:r>
              <a:rPr lang="en-US" sz="32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19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If you were of the world, the world would love you as its own; but because you are not of the world, but I chose you out of the world, therefore the world hates you. </a:t>
            </a:r>
          </a:p>
        </p:txBody>
      </p:sp>
    </p:spTree>
    <p:extLst>
      <p:ext uri="{BB962C8B-B14F-4D97-AF65-F5344CB8AC3E}">
        <p14:creationId xmlns:p14="http://schemas.microsoft.com/office/powerpoint/2010/main" val="2722833283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50512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mountain range with clouds&#10;&#10;Description automatically generated">
            <a:extLst>
              <a:ext uri="{FF2B5EF4-FFF2-40B4-BE49-F238E27FC236}">
                <a16:creationId xmlns:a16="http://schemas.microsoft.com/office/drawing/2014/main" id="{EEA50E6E-A01F-64E4-9373-486028C6E7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632A16-B992-5C42-63B5-A31F6B02891E}"/>
              </a:ext>
            </a:extLst>
          </p:cNvPr>
          <p:cNvSpPr txBox="1"/>
          <p:nvPr/>
        </p:nvSpPr>
        <p:spPr>
          <a:xfrm>
            <a:off x="0" y="0"/>
            <a:ext cx="12188952" cy="6699270"/>
          </a:xfrm>
          <a:prstGeom prst="rect">
            <a:avLst/>
          </a:prstGeom>
          <a:noFill/>
        </p:spPr>
        <p:txBody>
          <a:bodyPr wrap="square" numCol="2" spcCol="365760" rtlCol="0">
            <a:spAutoFit/>
          </a:bodyPr>
          <a:lstStyle/>
          <a:p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Psalm 2:4–12 (ESV) </a:t>
            </a:r>
          </a:p>
          <a:p>
            <a:r>
              <a:rPr lang="en-US" sz="2800" u="none" strike="noStrike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4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He who sits in the heavens laughs; the Lord holds them in derision. </a:t>
            </a:r>
          </a:p>
          <a:p>
            <a:r>
              <a:rPr lang="en-US" sz="2800" u="none" strike="noStrike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5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Then he will speak to them in his wrath, and terrify them in his fury, saying, </a:t>
            </a:r>
          </a:p>
          <a:p>
            <a:r>
              <a:rPr lang="en-US" sz="2800" u="none" strike="noStrike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6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“As for me, I have set my King on Zion, my holy hill.” </a:t>
            </a:r>
          </a:p>
          <a:p>
            <a:r>
              <a:rPr lang="en-US" sz="2800" u="none" strike="noStrike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7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I will tell of the decree: The </a:t>
            </a:r>
            <a:r>
              <a:rPr lang="en-US" sz="2800" cap="sm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Lord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said to me, “You are my Son; today I have begotten you. </a:t>
            </a:r>
          </a:p>
          <a:p>
            <a:r>
              <a:rPr lang="en-US" sz="2800" u="none" strike="noStrike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8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Ask of me, and I will make the nations your heritage, and the ends of the earth your possession. </a:t>
            </a:r>
          </a:p>
          <a:p>
            <a:r>
              <a:rPr lang="en-US" sz="2800" u="none" strike="noStrike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9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You shall break them with a rod of iron and dash them in pieces like a potter’s vessel.” </a:t>
            </a:r>
          </a:p>
          <a:p>
            <a:r>
              <a:rPr lang="en-US" sz="2800" u="none" strike="noStrike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10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Now therefore, O kings, be wise; be warned, O rulers of the earth. </a:t>
            </a:r>
          </a:p>
          <a:p>
            <a:r>
              <a:rPr lang="en-US" sz="2800" u="none" strike="noStrike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11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Serve the </a:t>
            </a:r>
            <a:r>
              <a:rPr lang="en-US" sz="2800" cap="sm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Lord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with fear, and rejoice with trembling. </a:t>
            </a:r>
          </a:p>
          <a:p>
            <a:r>
              <a:rPr lang="en-US" sz="2800" u="none" strike="noStrike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12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Kiss the Son, lest he be angry, and you perish in the way, for his wrath is quickly kindled. Blessed are all who take refuge in him. </a:t>
            </a:r>
          </a:p>
        </p:txBody>
      </p:sp>
    </p:spTree>
    <p:extLst>
      <p:ext uri="{BB962C8B-B14F-4D97-AF65-F5344CB8AC3E}">
        <p14:creationId xmlns:p14="http://schemas.microsoft.com/office/powerpoint/2010/main" val="3729285057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mountain with clouds and text&#10;&#10;Description automatically generated">
            <a:extLst>
              <a:ext uri="{FF2B5EF4-FFF2-40B4-BE49-F238E27FC236}">
                <a16:creationId xmlns:a16="http://schemas.microsoft.com/office/drawing/2014/main" id="{F48CBD87-15D4-ADE9-E202-1EFAE90F1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73EB89B0-193A-33E6-8F9B-5633A92938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8076" y="4794076"/>
            <a:ext cx="2063924" cy="20639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91C07F-232E-2D20-2FB5-C2CF59EB5E1B}"/>
              </a:ext>
            </a:extLst>
          </p:cNvPr>
          <p:cNvSpPr txBox="1"/>
          <p:nvPr/>
        </p:nvSpPr>
        <p:spPr>
          <a:xfrm>
            <a:off x="0" y="5192486"/>
            <a:ext cx="11069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IN THE NAME OF JESUS CHRIST</a:t>
            </a:r>
          </a:p>
          <a:p>
            <a:pPr algn="ctr"/>
            <a:r>
              <a:rPr lang="en-US" sz="4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ACTS 3</a:t>
            </a:r>
          </a:p>
        </p:txBody>
      </p:sp>
    </p:spTree>
    <p:extLst>
      <p:ext uri="{BB962C8B-B14F-4D97-AF65-F5344CB8AC3E}">
        <p14:creationId xmlns:p14="http://schemas.microsoft.com/office/powerpoint/2010/main" val="383845111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686</TotalTime>
  <Words>306</Words>
  <Application>Microsoft Macintosh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7</cp:revision>
  <dcterms:created xsi:type="dcterms:W3CDTF">2023-12-01T15:45:09Z</dcterms:created>
  <dcterms:modified xsi:type="dcterms:W3CDTF">2023-12-19T20:07:39Z</dcterms:modified>
</cp:coreProperties>
</file>