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84" r:id="rId3"/>
    <p:sldId id="310" r:id="rId4"/>
    <p:sldId id="311" r:id="rId5"/>
    <p:sldId id="312" r:id="rId6"/>
    <p:sldId id="308" r:id="rId7"/>
    <p:sldId id="313" r:id="rId8"/>
    <p:sldId id="314" r:id="rId9"/>
    <p:sldId id="316" r:id="rId10"/>
    <p:sldId id="315" r:id="rId11"/>
    <p:sldId id="318" r:id="rId12"/>
    <p:sldId id="317" r:id="rId13"/>
    <p:sldId id="321" r:id="rId14"/>
    <p:sldId id="319" r:id="rId15"/>
    <p:sldId id="322" r:id="rId16"/>
    <p:sldId id="320" r:id="rId17"/>
    <p:sldId id="323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5"/>
    <p:restoredTop sz="94693"/>
  </p:normalViewPr>
  <p:slideViewPr>
    <p:cSldViewPr snapToGrid="0">
      <p:cViewPr varScale="1">
        <p:scale>
          <a:sx n="82" d="100"/>
          <a:sy n="82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WHAT GOD HAS MADE CLEAN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9.32-10.48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466880"/>
            <a:ext cx="115114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10:13–16 (ESV)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13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there came a voice to him: “Rise, Peter; kill and eat.”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14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But Peter said, “By no means, Lord; for I have never eaten anything that is common or unclean.”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15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the voice came to him again a second time, “What God has made clean, do not call common.”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This happened three times, and the thing was taken up at once to heaven.</a:t>
            </a:r>
          </a:p>
        </p:txBody>
      </p:sp>
    </p:spTree>
    <p:extLst>
      <p:ext uri="{BB962C8B-B14F-4D97-AF65-F5344CB8AC3E}">
        <p14:creationId xmlns:p14="http://schemas.microsoft.com/office/powerpoint/2010/main" val="372383356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97264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466880"/>
            <a:ext cx="11511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10:28–29 (ESV)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28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said to them, “You yourselves know how unlawful it is for a Jew to associate with or to visit anyone of another nation, but God has shown me that I should not call any person common or unclean.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29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So when I was sent for, I came without objection. I ask then why you sent for me.”</a:t>
            </a:r>
          </a:p>
        </p:txBody>
      </p:sp>
    </p:spTree>
    <p:extLst>
      <p:ext uri="{BB962C8B-B14F-4D97-AF65-F5344CB8AC3E}">
        <p14:creationId xmlns:p14="http://schemas.microsoft.com/office/powerpoint/2010/main" val="58949176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3603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466880"/>
            <a:ext cx="11511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10:34–35 (ESV)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34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So Peter opened his mouth and said: “Truly I understand that God shows no partiality,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35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but in every nation anyone who fears him and does what is right is acceptable to him.</a:t>
            </a:r>
          </a:p>
        </p:txBody>
      </p:sp>
    </p:spTree>
    <p:extLst>
      <p:ext uri="{BB962C8B-B14F-4D97-AF65-F5344CB8AC3E}">
        <p14:creationId xmlns:p14="http://schemas.microsoft.com/office/powerpoint/2010/main" val="426852902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57864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0"/>
            <a:ext cx="115114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10:44–48 (ESV)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44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While Peter was still saying these things, the Holy Spirit fell on all who heard the word.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45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the believers from among the circumcised who had come with Peter were amazed, because the gift of the Holy Spirit was poured out even on the Gentiles.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For they were hearing them speaking in tongues and extolling God. Then Peter declared,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47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“Can anyone withhold water for baptizing these people, who have received the Holy Spirit just as we have?”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48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commanded them to be baptized in the name of Jesus Christ. Then they asked him to remain for some days.</a:t>
            </a:r>
          </a:p>
        </p:txBody>
      </p:sp>
    </p:spTree>
    <p:extLst>
      <p:ext uri="{BB962C8B-B14F-4D97-AF65-F5344CB8AC3E}">
        <p14:creationId xmlns:p14="http://schemas.microsoft.com/office/powerpoint/2010/main" val="120511764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404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WHAT GOD HAS MADE CLEAN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9.32-10.48</a:t>
            </a:r>
          </a:p>
        </p:txBody>
      </p:sp>
    </p:spTree>
    <p:extLst>
      <p:ext uri="{BB962C8B-B14F-4D97-AF65-F5344CB8AC3E}">
        <p14:creationId xmlns:p14="http://schemas.microsoft.com/office/powerpoint/2010/main" val="26345533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859340"/>
            <a:ext cx="11511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Leviticus 11:45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45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For I am the </a:t>
            </a:r>
            <a:r>
              <a:rPr lang="en-US" sz="3200" cap="sm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Lord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who brought you up out of the land of Egypt to be your God. You shall therefore be holy, for I am holy.” </a:t>
            </a:r>
          </a:p>
        </p:txBody>
      </p:sp>
    </p:spTree>
    <p:extLst>
      <p:ext uri="{BB962C8B-B14F-4D97-AF65-F5344CB8AC3E}">
        <p14:creationId xmlns:p14="http://schemas.microsoft.com/office/powerpoint/2010/main" val="7768046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859340"/>
            <a:ext cx="11511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Genesis 12:3 (ESV) 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I will bless those who bless you, and him who dishonors you I will curse, and in you all the families of the earth shall be blessed.” </a:t>
            </a:r>
          </a:p>
        </p:txBody>
      </p:sp>
    </p:spTree>
    <p:extLst>
      <p:ext uri="{BB962C8B-B14F-4D97-AF65-F5344CB8AC3E}">
        <p14:creationId xmlns:p14="http://schemas.microsoft.com/office/powerpoint/2010/main" val="102390730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859340"/>
            <a:ext cx="11511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Isaiah 49:6 (ESV) 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he says: “It is too light a thing that you should be my servant to raise up the tribes of Jacob and to bring back the preserved of Israel; I will make you as a light for the nations, that my salvation may reach to the end of the earth.” </a:t>
            </a:r>
          </a:p>
        </p:txBody>
      </p:sp>
    </p:spTree>
    <p:extLst>
      <p:ext uri="{BB962C8B-B14F-4D97-AF65-F5344CB8AC3E}">
        <p14:creationId xmlns:p14="http://schemas.microsoft.com/office/powerpoint/2010/main" val="11400685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859340"/>
            <a:ext cx="11511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John 10:16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16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And I have other sheep that are not of this fold. I must bring them also, and they will listen to my voice. So there will be one flock, one shepherd. </a:t>
            </a:r>
          </a:p>
        </p:txBody>
      </p:sp>
    </p:spTree>
    <p:extLst>
      <p:ext uri="{BB962C8B-B14F-4D97-AF65-F5344CB8AC3E}">
        <p14:creationId xmlns:p14="http://schemas.microsoft.com/office/powerpoint/2010/main" val="103785740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FED0A-41D4-478C-CE5D-60DD9A978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05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674400"/>
            <a:ext cx="115114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10:1–4 (ESV) 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At Caesarea there was a man named Cornelius, a centurion of what was known as the Italian Cohort,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 devout man who feared God with all his household, gave alms generously to the people, and prayed continually to God.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About the ninth hour of the day he saw clearly in a vision an angel of God come in and say to him, “Cornelius.”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he stared at him in terror and said, “What is it, Lord?” And he said to him, “Your prayers and your alms have ascended as a memorial before God. </a:t>
            </a:r>
          </a:p>
        </p:txBody>
      </p:sp>
    </p:spTree>
    <p:extLst>
      <p:ext uri="{BB962C8B-B14F-4D97-AF65-F5344CB8AC3E}">
        <p14:creationId xmlns:p14="http://schemas.microsoft.com/office/powerpoint/2010/main" val="16381988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466880"/>
            <a:ext cx="11511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11:13–14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13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And he told us how he had seen the angel stand in his house and say, ‘Send to Joppa and bring Simon who is called Peter; </a:t>
            </a:r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14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 will declare to you a message by which you will be saved, you and all your household.’ </a:t>
            </a:r>
          </a:p>
        </p:txBody>
      </p:sp>
    </p:spTree>
    <p:extLst>
      <p:ext uri="{BB962C8B-B14F-4D97-AF65-F5344CB8AC3E}">
        <p14:creationId xmlns:p14="http://schemas.microsoft.com/office/powerpoint/2010/main" val="136556381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648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934</TotalTime>
  <Words>686</Words>
  <Application>Microsoft Macintosh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12</cp:revision>
  <dcterms:created xsi:type="dcterms:W3CDTF">2023-12-01T15:45:09Z</dcterms:created>
  <dcterms:modified xsi:type="dcterms:W3CDTF">2024-01-07T12:51:40Z</dcterms:modified>
</cp:coreProperties>
</file>