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0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798F-5843-7A45-9F34-3E4F3C10D7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C0A5-9972-9C4F-8F4F-46D359FB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9D5E-C27E-E9BF-F24E-0BA1E4FE6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48CCC-CB32-E828-C02C-592441110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987C7-084F-23F5-1138-5A38C8AB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BCC23-9B2B-7FEB-6505-EBB4B989B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AE85E0-18EB-E030-29B8-CF6FED73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3CA1-50D3-FE16-063F-C129EC0B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25B22B3-1CE5-9E7F-8B05-721FFD2F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80C95-5D42-DF6C-D595-C7A11D4C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beige background&#10;&#10;Description automatically generated">
            <a:extLst>
              <a:ext uri="{FF2B5EF4-FFF2-40B4-BE49-F238E27FC236}">
                <a16:creationId xmlns:a16="http://schemas.microsoft.com/office/drawing/2014/main" id="{5C95D3DD-5E77-6976-8214-83FF3086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A7F7-0283-BC9A-1EF9-47AF1BA5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801C30-6164-3A3B-541F-C6DE7611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on a brown and white background&#10;&#10;Description automatically generated">
            <a:extLst>
              <a:ext uri="{FF2B5EF4-FFF2-40B4-BE49-F238E27FC236}">
                <a16:creationId xmlns:a16="http://schemas.microsoft.com/office/drawing/2014/main" id="{E548B3FF-A4AE-DA55-D3CA-D74FAEF7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3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A484-4B38-7F89-1A7A-B4E17C0D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per&#10;&#10;Description automatically generated">
            <a:extLst>
              <a:ext uri="{FF2B5EF4-FFF2-40B4-BE49-F238E27FC236}">
                <a16:creationId xmlns:a16="http://schemas.microsoft.com/office/drawing/2014/main" id="{EEB59743-9B1B-A0BF-926D-C69485F4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8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4CE77-232A-3169-36DF-F0ACBD21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DDCCC69-828A-873A-55A5-E0CD0722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4ABA-2F37-E853-D843-35ADE577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68DFE3A-D1D6-1EF3-C3D7-B077C878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86EF-821A-2A49-2C0B-86EAB5B87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on a brown background&#10;&#10;Description automatically generated">
            <a:extLst>
              <a:ext uri="{FF2B5EF4-FFF2-40B4-BE49-F238E27FC236}">
                <a16:creationId xmlns:a16="http://schemas.microsoft.com/office/drawing/2014/main" id="{2C87B4DE-1431-311C-511C-CD3CB652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6CF22-81C1-FD00-EEF2-6159A13E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05AD2198-C1AD-6A76-7A31-DE14E05D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2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975A0-8B4D-5CFB-2447-1DE485062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3D3F8EBA-68D8-57B6-9D39-5CB666BC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763A3-E218-AA86-46AE-C7D46293D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95F9316-ACF3-B6B7-8CEB-165BE700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2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Macintosh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M Barr</dc:creator>
  <cp:lastModifiedBy>Steve Patton</cp:lastModifiedBy>
  <cp:revision>1</cp:revision>
  <dcterms:created xsi:type="dcterms:W3CDTF">2024-01-21T14:17:55Z</dcterms:created>
  <dcterms:modified xsi:type="dcterms:W3CDTF">2024-01-21T14:49:10Z</dcterms:modified>
</cp:coreProperties>
</file>