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37" r:id="rId3"/>
    <p:sldId id="330" r:id="rId4"/>
    <p:sldId id="340" r:id="rId5"/>
    <p:sldId id="339" r:id="rId6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8"/>
    <p:restoredTop sz="94709"/>
  </p:normalViewPr>
  <p:slideViewPr>
    <p:cSldViewPr snapToGrid="0">
      <p:cViewPr varScale="1">
        <p:scale>
          <a:sx n="100" d="100"/>
          <a:sy n="100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22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DEFENDING THE KINGDOM, PART 2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23-24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BEB7B-5821-114F-7E47-BFB90C05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2C3D-3A2D-23B6-6195-3F7A2A17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2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930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A0869-2475-C79D-97BF-98B12099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3" y="643467"/>
            <a:ext cx="92851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42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BEB7B-5821-114F-7E47-BFB90C05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395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22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DEFENDING THE KINGDOM, PART 2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23-24</a:t>
            </a:r>
          </a:p>
        </p:txBody>
      </p:sp>
    </p:spTree>
    <p:extLst>
      <p:ext uri="{BB962C8B-B14F-4D97-AF65-F5344CB8AC3E}">
        <p14:creationId xmlns:p14="http://schemas.microsoft.com/office/powerpoint/2010/main" val="135840492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996</TotalTime>
  <Words>16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Century Gothic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19</cp:revision>
  <dcterms:created xsi:type="dcterms:W3CDTF">2023-12-01T15:45:09Z</dcterms:created>
  <dcterms:modified xsi:type="dcterms:W3CDTF">2024-02-21T12:33:41Z</dcterms:modified>
</cp:coreProperties>
</file>