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AB6F"/>
    <a:srgbClr val="F7A49E"/>
    <a:srgbClr val="F3AE65"/>
    <a:srgbClr val="FCD8D3"/>
    <a:srgbClr val="B0D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 varScale="1">
        <p:scale>
          <a:sx n="88" d="100"/>
          <a:sy n="88" d="100"/>
        </p:scale>
        <p:origin x="1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229-1BA1-CD4C-B547-05C23B1E36F2}" type="datetimeFigureOut">
              <a:rPr lang="en-US" smtClean="0"/>
              <a:t>3/24/24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C36F-F15D-B548-92E2-95E0D434A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6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229-1BA1-CD4C-B547-05C23B1E36F2}" type="datetimeFigureOut">
              <a:rPr lang="en-US" smtClean="0"/>
              <a:t>3/24/24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C36F-F15D-B548-92E2-95E0D434A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5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229-1BA1-CD4C-B547-05C23B1E36F2}" type="datetimeFigureOut">
              <a:rPr lang="en-US" smtClean="0"/>
              <a:t>3/24/24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C36F-F15D-B548-92E2-95E0D434A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8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229-1BA1-CD4C-B547-05C23B1E36F2}" type="datetimeFigureOut">
              <a:rPr lang="en-US" smtClean="0"/>
              <a:t>3/24/24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C36F-F15D-B548-92E2-95E0D434A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1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229-1BA1-CD4C-B547-05C23B1E36F2}" type="datetimeFigureOut">
              <a:rPr lang="en-US" smtClean="0"/>
              <a:t>3/24/24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C36F-F15D-B548-92E2-95E0D434A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4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229-1BA1-CD4C-B547-05C23B1E36F2}" type="datetimeFigureOut">
              <a:rPr lang="en-US" smtClean="0"/>
              <a:t>3/24/24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C36F-F15D-B548-92E2-95E0D434A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229-1BA1-CD4C-B547-05C23B1E36F2}" type="datetimeFigureOut">
              <a:rPr lang="en-US" smtClean="0"/>
              <a:t>3/24/24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C36F-F15D-B548-92E2-95E0D434A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1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229-1BA1-CD4C-B547-05C23B1E36F2}" type="datetimeFigureOut">
              <a:rPr lang="en-US" smtClean="0"/>
              <a:t>3/24/24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C36F-F15D-B548-92E2-95E0D434A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5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229-1BA1-CD4C-B547-05C23B1E36F2}" type="datetimeFigureOut">
              <a:rPr lang="en-US" smtClean="0"/>
              <a:t>3/24/24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C36F-F15D-B548-92E2-95E0D434A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0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229-1BA1-CD4C-B547-05C23B1E36F2}" type="datetimeFigureOut">
              <a:rPr lang="en-US" smtClean="0"/>
              <a:t>3/24/24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C36F-F15D-B548-92E2-95E0D434A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8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229-1BA1-CD4C-B547-05C23B1E36F2}" type="datetimeFigureOut">
              <a:rPr lang="en-US" smtClean="0"/>
              <a:t>3/24/24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C36F-F15D-B548-92E2-95E0D434A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6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AB861229-1BA1-CD4C-B547-05C23B1E36F2}" type="datetimeFigureOut">
              <a:rPr lang="en-US" smtClean="0"/>
              <a:t>3/24/24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93A3C36F-F15D-B548-92E2-95E0D434A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32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71731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colorful background with lines and dots&#10;&#10;Description automatically generated">
            <a:extLst>
              <a:ext uri="{FF2B5EF4-FFF2-40B4-BE49-F238E27FC236}">
                <a16:creationId xmlns:a16="http://schemas.microsoft.com/office/drawing/2014/main" id="{B121DD25-9656-06E5-CAB5-EA19ADDE7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8ABD20-02B9-B7CD-53CA-C7963BA1F4FA}"/>
              </a:ext>
            </a:extLst>
          </p:cNvPr>
          <p:cNvSpPr txBox="1"/>
          <p:nvPr/>
        </p:nvSpPr>
        <p:spPr>
          <a:xfrm>
            <a:off x="0" y="2931090"/>
            <a:ext cx="121904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better question: am I obedient to God’s plan?</a:t>
            </a:r>
          </a:p>
          <a:p>
            <a:pPr algn="ctr"/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mejor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pregunta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: ¿soy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obediente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al plan de Dios?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Acts 26.19</a:t>
            </a:r>
          </a:p>
        </p:txBody>
      </p:sp>
    </p:spTree>
    <p:extLst>
      <p:ext uri="{BB962C8B-B14F-4D97-AF65-F5344CB8AC3E}">
        <p14:creationId xmlns:p14="http://schemas.microsoft.com/office/powerpoint/2010/main" val="1615406843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close-up of a blueprint&#10;&#10;Description automatically generated">
            <a:extLst>
              <a:ext uri="{FF2B5EF4-FFF2-40B4-BE49-F238E27FC236}">
                <a16:creationId xmlns:a16="http://schemas.microsoft.com/office/drawing/2014/main" id="{B59EB7B9-2719-C6DB-873C-79F5921E4D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8ABD20-02B9-B7CD-53CA-C7963BA1F4FA}"/>
              </a:ext>
            </a:extLst>
          </p:cNvPr>
          <p:cNvSpPr txBox="1"/>
          <p:nvPr/>
        </p:nvSpPr>
        <p:spPr>
          <a:xfrm>
            <a:off x="0" y="2931090"/>
            <a:ext cx="121904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3AB6F"/>
                </a:solidFill>
                <a:latin typeface="Avenir Medium" panose="02000503020000020003" pitchFamily="2" charset="0"/>
              </a:rPr>
              <a:t>God’s Plan For Your Life</a:t>
            </a:r>
          </a:p>
          <a:p>
            <a:pPr algn="ctr"/>
            <a:r>
              <a:rPr lang="en-US" sz="4000" dirty="0">
                <a:solidFill>
                  <a:srgbClr val="F3AB6F"/>
                </a:solidFill>
                <a:latin typeface="Avenir Medium" panose="02000503020000020003" pitchFamily="2" charset="0"/>
              </a:rPr>
              <a:t>El Plan De Dios Para Tu Vida</a:t>
            </a:r>
          </a:p>
          <a:p>
            <a:pPr algn="ctr"/>
            <a:r>
              <a:rPr lang="en-US" sz="3200" dirty="0">
                <a:solidFill>
                  <a:srgbClr val="F3AB6F"/>
                </a:solidFill>
                <a:latin typeface="Avenir Medium" panose="02000503020000020003" pitchFamily="2" charset="0"/>
              </a:rPr>
              <a:t>Acts 26.12-19</a:t>
            </a:r>
          </a:p>
        </p:txBody>
      </p:sp>
    </p:spTree>
    <p:extLst>
      <p:ext uri="{BB962C8B-B14F-4D97-AF65-F5344CB8AC3E}">
        <p14:creationId xmlns:p14="http://schemas.microsoft.com/office/powerpoint/2010/main" val="717575744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10957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close-up of a blueprint&#10;&#10;Description automatically generated">
            <a:extLst>
              <a:ext uri="{FF2B5EF4-FFF2-40B4-BE49-F238E27FC236}">
                <a16:creationId xmlns:a16="http://schemas.microsoft.com/office/drawing/2014/main" id="{B59EB7B9-2719-C6DB-873C-79F5921E4D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8ABD20-02B9-B7CD-53CA-C7963BA1F4FA}"/>
              </a:ext>
            </a:extLst>
          </p:cNvPr>
          <p:cNvSpPr txBox="1"/>
          <p:nvPr/>
        </p:nvSpPr>
        <p:spPr>
          <a:xfrm>
            <a:off x="0" y="2931090"/>
            <a:ext cx="121904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3AB6F"/>
                </a:solidFill>
                <a:latin typeface="Avenir Medium" panose="02000503020000020003" pitchFamily="2" charset="0"/>
              </a:rPr>
              <a:t>God’s Plan For Your Life</a:t>
            </a:r>
          </a:p>
          <a:p>
            <a:pPr algn="ctr"/>
            <a:r>
              <a:rPr lang="en-US" sz="4000" dirty="0">
                <a:solidFill>
                  <a:srgbClr val="F3AB6F"/>
                </a:solidFill>
                <a:latin typeface="Avenir Medium" panose="02000503020000020003" pitchFamily="2" charset="0"/>
              </a:rPr>
              <a:t>El Plan De Dios Para Tu Vida</a:t>
            </a:r>
          </a:p>
          <a:p>
            <a:pPr algn="ctr"/>
            <a:r>
              <a:rPr lang="en-US" sz="3200" dirty="0">
                <a:solidFill>
                  <a:srgbClr val="F3AB6F"/>
                </a:solidFill>
                <a:latin typeface="Avenir Medium" panose="02000503020000020003" pitchFamily="2" charset="0"/>
              </a:rPr>
              <a:t>Acts 26.12-19</a:t>
            </a:r>
          </a:p>
        </p:txBody>
      </p:sp>
    </p:spTree>
    <p:extLst>
      <p:ext uri="{BB962C8B-B14F-4D97-AF65-F5344CB8AC3E}">
        <p14:creationId xmlns:p14="http://schemas.microsoft.com/office/powerpoint/2010/main" val="262171938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colorful background with lines and dots&#10;&#10;Description automatically generated">
            <a:extLst>
              <a:ext uri="{FF2B5EF4-FFF2-40B4-BE49-F238E27FC236}">
                <a16:creationId xmlns:a16="http://schemas.microsoft.com/office/drawing/2014/main" id="{B121DD25-9656-06E5-CAB5-EA19ADDE7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8ABD20-02B9-B7CD-53CA-C7963BA1F4FA}"/>
              </a:ext>
            </a:extLst>
          </p:cNvPr>
          <p:cNvSpPr txBox="1"/>
          <p:nvPr/>
        </p:nvSpPr>
        <p:spPr>
          <a:xfrm>
            <a:off x="0" y="2931090"/>
            <a:ext cx="12190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God is not responsible for everything that happens</a:t>
            </a:r>
          </a:p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Dios no es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responsable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de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todo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lo que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sucede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Light" panose="020B0402020203020204" pitchFamily="34" charset="77"/>
            </a:endParaRP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Acts 26.14</a:t>
            </a:r>
          </a:p>
        </p:txBody>
      </p:sp>
    </p:spTree>
    <p:extLst>
      <p:ext uri="{BB962C8B-B14F-4D97-AF65-F5344CB8AC3E}">
        <p14:creationId xmlns:p14="http://schemas.microsoft.com/office/powerpoint/2010/main" val="28471331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colorful background with lines and dots&#10;&#10;Description automatically generated">
            <a:extLst>
              <a:ext uri="{FF2B5EF4-FFF2-40B4-BE49-F238E27FC236}">
                <a16:creationId xmlns:a16="http://schemas.microsoft.com/office/drawing/2014/main" id="{B121DD25-9656-06E5-CAB5-EA19ADDE7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8ABD20-02B9-B7CD-53CA-C7963BA1F4FA}"/>
              </a:ext>
            </a:extLst>
          </p:cNvPr>
          <p:cNvSpPr txBox="1"/>
          <p:nvPr/>
        </p:nvSpPr>
        <p:spPr>
          <a:xfrm>
            <a:off x="0" y="2931090"/>
            <a:ext cx="1219047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God has a plan for EVERYONE, not necessarily each one</a:t>
            </a:r>
          </a:p>
          <a:p>
            <a:pPr algn="ctr"/>
            <a:r>
              <a:rPr lang="en-US" sz="3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Dios </a:t>
            </a:r>
            <a:r>
              <a:rPr lang="en-US" sz="31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tiene</a:t>
            </a:r>
            <a:r>
              <a:rPr lang="en-US" sz="3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un plan para TODOS, no </a:t>
            </a:r>
            <a:r>
              <a:rPr lang="en-US" sz="31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necesariamente</a:t>
            </a:r>
            <a:r>
              <a:rPr lang="en-US" sz="3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para </a:t>
            </a:r>
            <a:r>
              <a:rPr lang="en-US" sz="31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cada</a:t>
            </a:r>
            <a:r>
              <a:rPr lang="en-US" sz="3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uno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Acts 26.16-18</a:t>
            </a:r>
          </a:p>
        </p:txBody>
      </p:sp>
    </p:spTree>
    <p:extLst>
      <p:ext uri="{BB962C8B-B14F-4D97-AF65-F5344CB8AC3E}">
        <p14:creationId xmlns:p14="http://schemas.microsoft.com/office/powerpoint/2010/main" val="204933136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colorful background with lines and dots&#10;&#10;Description automatically generated">
            <a:extLst>
              <a:ext uri="{FF2B5EF4-FFF2-40B4-BE49-F238E27FC236}">
                <a16:creationId xmlns:a16="http://schemas.microsoft.com/office/drawing/2014/main" id="{B121DD25-9656-06E5-CAB5-EA19ADDE7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8ABD20-02B9-B7CD-53CA-C7963BA1F4FA}"/>
              </a:ext>
            </a:extLst>
          </p:cNvPr>
          <p:cNvSpPr txBox="1"/>
          <p:nvPr/>
        </p:nvSpPr>
        <p:spPr>
          <a:xfrm>
            <a:off x="0" y="1415441"/>
            <a:ext cx="12190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“this Jesus, delivered up according to the definite plan and foreknowledge of God, you crucified and killed by the hands of lawless men.” (Acts 2:23, ESV)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E5392D-22F0-F4E8-3852-67296D821FDA}"/>
              </a:ext>
            </a:extLst>
          </p:cNvPr>
          <p:cNvSpPr txBox="1"/>
          <p:nvPr/>
        </p:nvSpPr>
        <p:spPr>
          <a:xfrm>
            <a:off x="0" y="3688233"/>
            <a:ext cx="121904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“a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este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,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entregado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por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el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plan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predeterminado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y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el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previo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conocimiento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de Dios,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clavasteis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en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una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cruz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por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manos de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impíos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y le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matasteis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,” </a:t>
            </a:r>
            <a:b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</a:b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(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Hechos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de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los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Apóstoles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2:23, LBLA) </a:t>
            </a:r>
          </a:p>
        </p:txBody>
      </p:sp>
    </p:spTree>
    <p:extLst>
      <p:ext uri="{BB962C8B-B14F-4D97-AF65-F5344CB8AC3E}">
        <p14:creationId xmlns:p14="http://schemas.microsoft.com/office/powerpoint/2010/main" val="94465324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colorful background with lines and dots&#10;&#10;Description automatically generated">
            <a:extLst>
              <a:ext uri="{FF2B5EF4-FFF2-40B4-BE49-F238E27FC236}">
                <a16:creationId xmlns:a16="http://schemas.microsoft.com/office/drawing/2014/main" id="{B121DD25-9656-06E5-CAB5-EA19ADDE7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8ABD20-02B9-B7CD-53CA-C7963BA1F4FA}"/>
              </a:ext>
            </a:extLst>
          </p:cNvPr>
          <p:cNvSpPr txBox="1"/>
          <p:nvPr/>
        </p:nvSpPr>
        <p:spPr>
          <a:xfrm>
            <a:off x="0" y="1415441"/>
            <a:ext cx="12190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“He was foreknown before the foundation of the world but was made manifest in the last times for the sake of you” </a:t>
            </a:r>
          </a:p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(1 Peter 1:20, ESV)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E5392D-22F0-F4E8-3852-67296D821FDA}"/>
              </a:ext>
            </a:extLst>
          </p:cNvPr>
          <p:cNvSpPr txBox="1"/>
          <p:nvPr/>
        </p:nvSpPr>
        <p:spPr>
          <a:xfrm>
            <a:off x="0" y="3688233"/>
            <a:ext cx="12190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“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Porque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Él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estaba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preparado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desde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antes de la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fundación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del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mundo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,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pero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se ha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manifestado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en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estos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últimos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tiempos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por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amor 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vosotros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” (1 Pedro 1:20, LBLA) </a:t>
            </a:r>
          </a:p>
        </p:txBody>
      </p:sp>
    </p:spTree>
    <p:extLst>
      <p:ext uri="{BB962C8B-B14F-4D97-AF65-F5344CB8AC3E}">
        <p14:creationId xmlns:p14="http://schemas.microsoft.com/office/powerpoint/2010/main" val="337633077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colorful background with lines and dots&#10;&#10;Description automatically generated">
            <a:extLst>
              <a:ext uri="{FF2B5EF4-FFF2-40B4-BE49-F238E27FC236}">
                <a16:creationId xmlns:a16="http://schemas.microsoft.com/office/drawing/2014/main" id="{B121DD25-9656-06E5-CAB5-EA19ADDE7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8ABD20-02B9-B7CD-53CA-C7963BA1F4FA}"/>
              </a:ext>
            </a:extLst>
          </p:cNvPr>
          <p:cNvSpPr txBox="1"/>
          <p:nvPr/>
        </p:nvSpPr>
        <p:spPr>
          <a:xfrm>
            <a:off x="0" y="1415441"/>
            <a:ext cx="12190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“This mystery is that the Gentiles are fellow heirs, members of the same body, and partakers of the promise in Christ Jesus through the gospel.” (Ephesians 3:6, ESV)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E5392D-22F0-F4E8-3852-67296D821FDA}"/>
              </a:ext>
            </a:extLst>
          </p:cNvPr>
          <p:cNvSpPr txBox="1"/>
          <p:nvPr/>
        </p:nvSpPr>
        <p:spPr>
          <a:xfrm>
            <a:off x="0" y="3688233"/>
            <a:ext cx="12190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“a saber, que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los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gentiles son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coherederos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y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miembros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del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mismo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cuerpo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,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participando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igualmente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de la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promesa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en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Cristo Jesús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mediante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el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evangelio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,” (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Efesios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3:6, LBLA) </a:t>
            </a:r>
          </a:p>
        </p:txBody>
      </p:sp>
    </p:spTree>
    <p:extLst>
      <p:ext uri="{BB962C8B-B14F-4D97-AF65-F5344CB8AC3E}">
        <p14:creationId xmlns:p14="http://schemas.microsoft.com/office/powerpoint/2010/main" val="3174558676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colorful background with lines and dots&#10;&#10;Description automatically generated">
            <a:extLst>
              <a:ext uri="{FF2B5EF4-FFF2-40B4-BE49-F238E27FC236}">
                <a16:creationId xmlns:a16="http://schemas.microsoft.com/office/drawing/2014/main" id="{B121DD25-9656-06E5-CAB5-EA19ADDE7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8ABD20-02B9-B7CD-53CA-C7963BA1F4FA}"/>
              </a:ext>
            </a:extLst>
          </p:cNvPr>
          <p:cNvSpPr txBox="1"/>
          <p:nvPr/>
        </p:nvSpPr>
        <p:spPr>
          <a:xfrm>
            <a:off x="0" y="335846"/>
            <a:ext cx="1219047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that you would be sanctified (1Thess. 4.3)</a:t>
            </a:r>
            <a:b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</a:b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que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serías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santificado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Light" panose="020B0402020203020204" pitchFamily="34" charset="77"/>
            </a:endParaRPr>
          </a:p>
          <a:p>
            <a:pPr algn="ctr">
              <a:spcAft>
                <a:spcPts val="1200"/>
              </a:spcAft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that you would give thanks in your life (1Thess. 5.18)</a:t>
            </a:r>
            <a:b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</a:b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que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darías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gracias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en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tu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vida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Light" panose="020B0402020203020204" pitchFamily="34" charset="77"/>
            </a:endParaRPr>
          </a:p>
          <a:p>
            <a:pPr algn="ctr">
              <a:spcAft>
                <a:spcPts val="1200"/>
              </a:spcAft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that you would proclaim His glory (1Peter 2.9-10)</a:t>
            </a:r>
            <a:b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</a:b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que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proclamarías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su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gloria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that you would cause others to glorify Him (1Peter 2.11-12)</a:t>
            </a:r>
            <a:b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</a:b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que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harías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que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otros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lo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glorificaran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Light" panose="020B0402020203020204" pitchFamily="34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E5392D-22F0-F4E8-3852-67296D821FDA}"/>
              </a:ext>
            </a:extLst>
          </p:cNvPr>
          <p:cNvSpPr txBox="1"/>
          <p:nvPr/>
        </p:nvSpPr>
        <p:spPr>
          <a:xfrm>
            <a:off x="0" y="5657671"/>
            <a:ext cx="12190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God’s plan for you is His plan for EVERYONE</a:t>
            </a:r>
          </a:p>
          <a:p>
            <a:pPr algn="ctr"/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el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 plan de Dios para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ti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 es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Su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 plan para TODOS</a:t>
            </a:r>
          </a:p>
        </p:txBody>
      </p:sp>
    </p:spTree>
    <p:extLst>
      <p:ext uri="{BB962C8B-B14F-4D97-AF65-F5344CB8AC3E}">
        <p14:creationId xmlns:p14="http://schemas.microsoft.com/office/powerpoint/2010/main" val="2922697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colorful background with lines and dots&#10;&#10;Description automatically generated">
            <a:extLst>
              <a:ext uri="{FF2B5EF4-FFF2-40B4-BE49-F238E27FC236}">
                <a16:creationId xmlns:a16="http://schemas.microsoft.com/office/drawing/2014/main" id="{B121DD25-9656-06E5-CAB5-EA19ADDE7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8ABD20-02B9-B7CD-53CA-C7963BA1F4FA}"/>
              </a:ext>
            </a:extLst>
          </p:cNvPr>
          <p:cNvSpPr txBox="1"/>
          <p:nvPr/>
        </p:nvSpPr>
        <p:spPr>
          <a:xfrm>
            <a:off x="0" y="2931090"/>
            <a:ext cx="1219047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God has a plan for EVERYONE, not necessarily each one</a:t>
            </a:r>
          </a:p>
          <a:p>
            <a:pPr algn="ctr"/>
            <a:r>
              <a:rPr lang="en-US" sz="3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Dios </a:t>
            </a:r>
            <a:r>
              <a:rPr lang="en-US" sz="31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tiene</a:t>
            </a:r>
            <a:r>
              <a:rPr lang="en-US" sz="3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un plan para TODOS, no </a:t>
            </a:r>
            <a:r>
              <a:rPr lang="en-US" sz="31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necesariamente</a:t>
            </a:r>
            <a:r>
              <a:rPr lang="en-US" sz="3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para </a:t>
            </a:r>
            <a:r>
              <a:rPr lang="en-US" sz="31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cada</a:t>
            </a:r>
            <a:r>
              <a:rPr lang="en-US" sz="3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ight" panose="020B0402020203020204" pitchFamily="34" charset="77"/>
              </a:rPr>
              <a:t> uno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Acts 26.16-18</a:t>
            </a:r>
          </a:p>
        </p:txBody>
      </p:sp>
    </p:spTree>
    <p:extLst>
      <p:ext uri="{BB962C8B-B14F-4D97-AF65-F5344CB8AC3E}">
        <p14:creationId xmlns:p14="http://schemas.microsoft.com/office/powerpoint/2010/main" val="110735491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411</Words>
  <Application>Microsoft Macintosh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Avenir Light</vt:lpstr>
      <vt:lpstr>Avenir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2024-03-22T18:33:10Z</dcterms:created>
  <dcterms:modified xsi:type="dcterms:W3CDTF">2024-03-24T10:57:33Z</dcterms:modified>
</cp:coreProperties>
</file>