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0" r:id="rId3"/>
    <p:sldId id="268" r:id="rId4"/>
    <p:sldId id="271" r:id="rId5"/>
    <p:sldId id="272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8"/>
  </p:normalViewPr>
  <p:slideViewPr>
    <p:cSldViewPr snapToGrid="0">
      <p:cViewPr varScale="1">
        <p:scale>
          <a:sx n="107" d="100"/>
          <a:sy n="107" d="100"/>
        </p:scale>
        <p:origin x="11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4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9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6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3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1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3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0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9815-BC19-A342-852B-163DD32C54C3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1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89815-BC19-A342-852B-163DD32C54C3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872-17F4-F540-A56C-01EDD6FD7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34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254DDCEC-43BF-831F-C5C9-2B17E25AC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9AAC67C-A4A8-8476-A6E9-74BE3122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476" y="4951718"/>
            <a:ext cx="1905000" cy="190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8E4CD-158A-9267-4961-B58B9381C735}"/>
              </a:ext>
            </a:extLst>
          </p:cNvPr>
          <p:cNvSpPr txBox="1"/>
          <p:nvPr/>
        </p:nvSpPr>
        <p:spPr>
          <a:xfrm>
            <a:off x="2253506" y="5581052"/>
            <a:ext cx="767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CHAPTER 15</a:t>
            </a:r>
          </a:p>
        </p:txBody>
      </p:sp>
    </p:spTree>
    <p:extLst>
      <p:ext uri="{BB962C8B-B14F-4D97-AF65-F5344CB8AC3E}">
        <p14:creationId xmlns:p14="http://schemas.microsoft.com/office/powerpoint/2010/main" val="277126801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4" descr="Into The Night Photography: Finding Darkness">
            <a:extLst>
              <a:ext uri="{FF2B5EF4-FFF2-40B4-BE49-F238E27FC236}">
                <a16:creationId xmlns:a16="http://schemas.microsoft.com/office/drawing/2014/main" id="{B130B537-8299-60F7-EE91-196439367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95" b="1786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5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206435" y="547892"/>
            <a:ext cx="868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God’s Covenant With Abram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2CB07-FC15-F289-D2C9-95A0882B969C}"/>
              </a:ext>
            </a:extLst>
          </p:cNvPr>
          <p:cNvSpPr txBox="1"/>
          <p:nvPr/>
        </p:nvSpPr>
        <p:spPr>
          <a:xfrm>
            <a:off x="0" y="2644170"/>
            <a:ext cx="12188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Genesis 15:6 (ESV)</a:t>
            </a:r>
          </a:p>
          <a:p>
            <a:pPr algn="ctr"/>
            <a:r>
              <a:rPr lang="en-US" sz="4000" baseline="30000" dirty="0">
                <a:latin typeface="Century Gothic" panose="020B0502020202020204" pitchFamily="34" charset="0"/>
              </a:rPr>
              <a:t>6</a:t>
            </a:r>
            <a:r>
              <a:rPr lang="en-US" sz="4000" dirty="0">
                <a:latin typeface="Century Gothic" panose="020B0502020202020204" pitchFamily="34" charset="0"/>
              </a:rPr>
              <a:t> And he believed the Lord, and he counted </a:t>
            </a:r>
            <a:br>
              <a:rPr lang="en-US" sz="4000" dirty="0">
                <a:latin typeface="Century Gothic" panose="020B0502020202020204" pitchFamily="34" charset="0"/>
              </a:rPr>
            </a:br>
            <a:r>
              <a:rPr lang="en-US" sz="4000" dirty="0">
                <a:latin typeface="Century Gothic" panose="020B0502020202020204" pitchFamily="34" charset="0"/>
              </a:rPr>
              <a:t>it to him as righteousness.</a:t>
            </a:r>
          </a:p>
        </p:txBody>
      </p:sp>
    </p:spTree>
    <p:extLst>
      <p:ext uri="{BB962C8B-B14F-4D97-AF65-F5344CB8AC3E}">
        <p14:creationId xmlns:p14="http://schemas.microsoft.com/office/powerpoint/2010/main" val="351813737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206435" y="547892"/>
            <a:ext cx="868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God’s Covenant With Abram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2CB07-FC15-F289-D2C9-95A0882B969C}"/>
              </a:ext>
            </a:extLst>
          </p:cNvPr>
          <p:cNvSpPr txBox="1"/>
          <p:nvPr/>
        </p:nvSpPr>
        <p:spPr>
          <a:xfrm>
            <a:off x="0" y="2644170"/>
            <a:ext cx="12188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/>
                <a:latin typeface="Century Gothic" panose="020B0502020202020204" pitchFamily="34" charset="0"/>
              </a:rPr>
              <a:t>Genesis 15:8 (ESV)</a:t>
            </a:r>
          </a:p>
          <a:p>
            <a:pPr algn="ctr"/>
            <a:r>
              <a:rPr lang="en-US" sz="4000" baseline="30000" dirty="0">
                <a:effectLst/>
                <a:latin typeface="Century Gothic" panose="020B0502020202020204" pitchFamily="34" charset="0"/>
              </a:rPr>
              <a:t>8</a:t>
            </a:r>
            <a:r>
              <a:rPr lang="en-US" sz="4000" dirty="0">
                <a:effectLst/>
                <a:latin typeface="Century Gothic" panose="020B0502020202020204" pitchFamily="34" charset="0"/>
              </a:rPr>
              <a:t> But he said, “O Lord God, how am I to know </a:t>
            </a:r>
            <a:br>
              <a:rPr lang="en-US" sz="4000" dirty="0">
                <a:effectLst/>
                <a:latin typeface="Century Gothic" panose="020B0502020202020204" pitchFamily="34" charset="0"/>
              </a:rPr>
            </a:br>
            <a:r>
              <a:rPr lang="en-US" sz="4000" dirty="0">
                <a:effectLst/>
                <a:latin typeface="Century Gothic" panose="020B0502020202020204" pitchFamily="34" charset="0"/>
              </a:rPr>
              <a:t>that I shall possess it?”</a:t>
            </a:r>
          </a:p>
        </p:txBody>
      </p:sp>
    </p:spTree>
    <p:extLst>
      <p:ext uri="{BB962C8B-B14F-4D97-AF65-F5344CB8AC3E}">
        <p14:creationId xmlns:p14="http://schemas.microsoft.com/office/powerpoint/2010/main" val="341140964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wall with a red stripe&#10;&#10;Description automatically generated">
            <a:extLst>
              <a:ext uri="{FF2B5EF4-FFF2-40B4-BE49-F238E27FC236}">
                <a16:creationId xmlns:a16="http://schemas.microsoft.com/office/drawing/2014/main" id="{FFA57756-1D21-F4EF-4339-56A35860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6441F-0F1B-5061-8447-18D8073C3141}"/>
              </a:ext>
            </a:extLst>
          </p:cNvPr>
          <p:cNvSpPr txBox="1"/>
          <p:nvPr/>
        </p:nvSpPr>
        <p:spPr>
          <a:xfrm>
            <a:off x="206435" y="547892"/>
            <a:ext cx="8688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EECD7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God’s Covenant With Abram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2CB07-FC15-F289-D2C9-95A0882B969C}"/>
              </a:ext>
            </a:extLst>
          </p:cNvPr>
          <p:cNvSpPr txBox="1"/>
          <p:nvPr/>
        </p:nvSpPr>
        <p:spPr>
          <a:xfrm>
            <a:off x="0" y="2442289"/>
            <a:ext cx="121889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dirty="0">
                <a:effectLst/>
                <a:latin typeface="Century Gothic" panose="020B0502020202020204" pitchFamily="34" charset="0"/>
              </a:rPr>
              <a:t>Covenants Are Founded On Grace</a:t>
            </a:r>
          </a:p>
          <a:p>
            <a:pPr algn="ctr">
              <a:spcAft>
                <a:spcPts val="18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Faith Is The Stipulation</a:t>
            </a:r>
          </a:p>
          <a:p>
            <a:pPr algn="ctr">
              <a:spcAft>
                <a:spcPts val="1800"/>
              </a:spcAft>
            </a:pPr>
            <a:r>
              <a:rPr lang="en-US" sz="4000" dirty="0">
                <a:effectLst/>
                <a:latin typeface="Century Gothic" panose="020B0502020202020204" pitchFamily="34" charset="0"/>
              </a:rPr>
              <a:t>Covenants Are Ratified With Blood</a:t>
            </a:r>
          </a:p>
        </p:txBody>
      </p:sp>
    </p:spTree>
    <p:extLst>
      <p:ext uri="{BB962C8B-B14F-4D97-AF65-F5344CB8AC3E}">
        <p14:creationId xmlns:p14="http://schemas.microsoft.com/office/powerpoint/2010/main" val="558716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254DDCEC-43BF-831F-C5C9-2B17E25AC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9AAC67C-A4A8-8476-A6E9-74BE31229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476" y="495171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6539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150</TotalTime>
  <Words>77</Words>
  <Application>Microsoft Macintosh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Futura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14</cp:revision>
  <dcterms:created xsi:type="dcterms:W3CDTF">2024-03-01T15:11:52Z</dcterms:created>
  <dcterms:modified xsi:type="dcterms:W3CDTF">2024-04-10T20:22:08Z</dcterms:modified>
</cp:coreProperties>
</file>