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notesMasterIdLst>
    <p:notesMasterId r:id="rId9"/>
  </p:notesMasterIdLst>
  <p:sldIdLst>
    <p:sldId id="258" r:id="rId4"/>
    <p:sldId id="256" r:id="rId5"/>
    <p:sldId id="257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60D8B-6B33-4A1D-AA5B-ACBE7C16F319}" type="datetimeFigureOut">
              <a:rPr lang="en-US" smtClean="0"/>
              <a:t>12/23/2012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A6A11-A631-49D1-A270-215A8833E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16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A6A11-A631-49D1-A270-215A8833E8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1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A6A11-A631-49D1-A270-215A8833E8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62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A6A11-A631-49D1-A270-215A8833E8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03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A6A11-A631-49D1-A270-215A8833E8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62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A6A11-A631-49D1-A270-215A8833E8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1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0392B-6D55-4D19-B8E0-6F23B9A77B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9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2E3A4-AC8F-4AEC-890F-25661048FB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EA04F-F5DF-4F22-92D6-9744D23B62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39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DE09B-8B08-4311-8228-842BC80A66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69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4279B-8BCC-45C4-944F-81A6AAFF43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5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4E171-EEEF-4A64-B234-03CAFB44DC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84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BE3BC-1712-4427-84D2-9A8C00EA3A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51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1F2F4-9528-40BB-A2CF-7AA92BA07F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58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A7C38-8146-43A9-A1FE-4E17792934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70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FFA05-A5E6-462F-8A18-8AC2042BD8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77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3332C-B796-437C-B1FD-C9A3883201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11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B92D-35D0-4BFD-850B-DC13D38269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79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1A827-58BF-4DFF-8813-2427CF1AB4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6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321B0-8B08-4F90-87EC-AB5E2C68E8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68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587DA-65A8-4676-B835-318CF423ED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43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33CD4-E9B9-42D5-8672-B125975A2B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28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AD9FC-7495-4D93-90A4-1E488B91E3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31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213D2-A368-47A8-BF26-C47FD50A57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51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882A4-485E-48D7-ACBA-7773528052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65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FAD7C-3C4E-46EB-97DE-415BE43B3C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663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1AE82-84DC-4DDB-9B40-C9D8B666AD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974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3DED6-DA7A-4854-9380-253FBA8610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2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C91ED-7DC5-4A8F-AA6D-06225AFD9E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783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FB5E0-9031-4846-ABE5-33C2298B76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88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7ACE3-E987-47A2-BE6D-EA887442AD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34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347D2-1FE5-42AE-AD79-E560B4F922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68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591F7-5A76-47C4-9421-DF24CF9CFD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7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C7388-32E9-4A60-87BA-D2B4100862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2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EAEC8-E554-464E-99D8-50FA09D02F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3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54D1E-9881-407E-A911-61A65106BD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9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78E38-ACF9-4002-BEBB-6574445263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3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5D44A-7A96-4064-A5A5-7081FD75F5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69D9F-E750-4626-B3FF-D8453E9B94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4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77AB3F-77F6-44B2-A8F5-BBE8467B3E0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29" name="Picture 105" descr="increase our faith_t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81BEC2-B47F-4DC6-8BA1-A231007AD26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204" name="Picture 108" descr="increase our faith_c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F61634-4F94-4FBF-A276-6B2E150B0A4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5426" name="Picture 66" descr="increase our faith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90800"/>
            <a:ext cx="6400800" cy="1752600"/>
          </a:xfrm>
        </p:spPr>
        <p:txBody>
          <a:bodyPr/>
          <a:lstStyle/>
          <a:p>
            <a:endParaRPr lang="en-US" sz="440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220200" cy="6934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5921514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Gill Sans Ultra Bold" pitchFamily="34" charset="0"/>
              </a:rPr>
              <a:t>Luke 17</a:t>
            </a:r>
            <a:endParaRPr lang="en-US" sz="3600" dirty="0">
              <a:latin typeface="Gill Sans Ultra 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/>
          <a:lstStyle/>
          <a:p>
            <a:pPr algn="l"/>
            <a:r>
              <a:rPr lang="en-US" b="1" cap="smal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Increase Our Faith</a:t>
            </a:r>
            <a:endParaRPr lang="en-US" b="1" cap="smal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24200" y="1752600"/>
            <a:ext cx="5105400" cy="2590800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Occasions of Stumbling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Importance of Influence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Rebuking a Brother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Willingness to Forgive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5921514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Gill Sans Ultra Bold" pitchFamily="34" charset="0"/>
              </a:rPr>
              <a:t>Luke 17</a:t>
            </a:r>
            <a:endParaRPr lang="en-US" sz="3600" dirty="0">
              <a:latin typeface="Gill Sans Ul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20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90800"/>
            <a:ext cx="6400800" cy="1752600"/>
          </a:xfrm>
        </p:spPr>
        <p:txBody>
          <a:bodyPr/>
          <a:lstStyle/>
          <a:p>
            <a:endParaRPr lang="en-US" sz="440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220200" cy="6934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</TotalTime>
  <Words>24</Words>
  <Application>Microsoft Office PowerPoint</Application>
  <PresentationFormat>On-screen Show (4:3)</PresentationFormat>
  <Paragraphs>12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Default Design</vt:lpstr>
      <vt:lpstr>Custom Design</vt:lpstr>
      <vt:lpstr>1_Custom Design</vt:lpstr>
      <vt:lpstr>PowerPoint Presentation</vt:lpstr>
      <vt:lpstr>PowerPoint Presentation</vt:lpstr>
      <vt:lpstr>Increase Our Faith</vt:lpstr>
      <vt:lpstr>PowerPoint Presentation</vt:lpstr>
      <vt:lpstr>PowerPoint Presentation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UCOC</cp:lastModifiedBy>
  <cp:revision>128</cp:revision>
  <dcterms:created xsi:type="dcterms:W3CDTF">2005-04-15T19:25:47Z</dcterms:created>
  <dcterms:modified xsi:type="dcterms:W3CDTF">2012-12-23T21:38:18Z</dcterms:modified>
</cp:coreProperties>
</file>