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2" r:id="rId4"/>
    <p:sldId id="263" r:id="rId5"/>
    <p:sldId id="267" r:id="rId6"/>
    <p:sldId id="266" r:id="rId7"/>
    <p:sldId id="268" r:id="rId8"/>
    <p:sldId id="265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9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5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7878-AC7B-4C6D-94A1-7EF782EC6B8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B5812-E8F8-4B45-9C85-08EE37E66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1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46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7" y="491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7963" y="533400"/>
            <a:ext cx="8831648" cy="76944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The financial squeeze in marriage</a:t>
            </a:r>
            <a:endParaRPr lang="en-US" sz="4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2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8192" y="1600200"/>
            <a:ext cx="639687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Be open </a:t>
            </a:r>
          </a:p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with each other </a:t>
            </a:r>
          </a:p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about money matters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64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7870" y="1600200"/>
            <a:ext cx="525753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Seek trustworthy,</a:t>
            </a:r>
          </a:p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wise and </a:t>
            </a:r>
          </a:p>
          <a:p>
            <a:pPr algn="ctr"/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</a:t>
            </a:r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bjective counsel</a:t>
            </a:r>
            <a:endParaRPr lang="en-US" sz="5400" b="1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>
                  <a:lumMod val="50000"/>
                </a:srgb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8833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3982" y="1600200"/>
            <a:ext cx="556530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Apply </a:t>
            </a:r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trustworthy,</a:t>
            </a:r>
          </a:p>
          <a:p>
            <a:pPr algn="ctr"/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wise and </a:t>
            </a:r>
          </a:p>
          <a:p>
            <a:pPr algn="ctr"/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objective counsel</a:t>
            </a:r>
          </a:p>
        </p:txBody>
      </p:sp>
    </p:spTree>
    <p:extLst>
      <p:ext uri="{BB962C8B-B14F-4D97-AF65-F5344CB8AC3E}">
        <p14:creationId xmlns:p14="http://schemas.microsoft.com/office/powerpoint/2010/main" val="26631987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8201" y="1600200"/>
            <a:ext cx="427687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Allow living </a:t>
            </a:r>
          </a:p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with less</a:t>
            </a:r>
          </a:p>
          <a:p>
            <a:pPr algn="ctr"/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</a:t>
            </a:r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 strengthen </a:t>
            </a:r>
          </a:p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your marriage</a:t>
            </a:r>
            <a:endParaRPr lang="en-US" sz="5400" b="1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>
                  <a:lumMod val="50000"/>
                </a:srgb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6956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7" y="491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762000"/>
            <a:ext cx="7614970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200" dirty="0" smtClean="0">
                <a:ln w="29210">
                  <a:solidFill>
                    <a:srgbClr val="9BBB59">
                      <a:tint val="10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Anticipate success</a:t>
            </a:r>
            <a:endParaRPr lang="en-US" sz="7200" b="1" spc="200" dirty="0">
              <a:ln w="29210">
                <a:solidFill>
                  <a:srgbClr val="9BBB59">
                    <a:tint val="10000"/>
                  </a:srgbClr>
                </a:solidFill>
              </a:ln>
              <a:solidFill>
                <a:srgbClr val="F79646">
                  <a:lumMod val="20000"/>
                  <a:lumOff val="80000"/>
                </a:srgb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84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5994" y="1600200"/>
            <a:ext cx="68412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Adjust your giving</a:t>
            </a:r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</a:t>
            </a:r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for the Kingdom’s sake </a:t>
            </a:r>
            <a:endParaRPr lang="en-US" sz="5400" b="1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>
                  <a:lumMod val="50000"/>
                </a:srgb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8833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9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45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 Moorer</dc:creator>
  <cp:lastModifiedBy>UCOC</cp:lastModifiedBy>
  <cp:revision>4</cp:revision>
  <dcterms:created xsi:type="dcterms:W3CDTF">2012-12-16T03:44:25Z</dcterms:created>
  <dcterms:modified xsi:type="dcterms:W3CDTF">2012-12-16T14:44:31Z</dcterms:modified>
</cp:coreProperties>
</file>