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0" r:id="rId4"/>
    <p:sldId id="263" r:id="rId5"/>
    <p:sldId id="257" r:id="rId6"/>
    <p:sldId id="258" r:id="rId7"/>
    <p:sldId id="267" r:id="rId8"/>
    <p:sldId id="268" r:id="rId9"/>
    <p:sldId id="264" r:id="rId10"/>
    <p:sldId id="265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0F5F0-3614-4149-946F-93CF7D62786A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27E1D-EC28-4D00-B53A-F40BCE1A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9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7E1D-EC28-4D00-B53A-F40BCE1AB8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9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7E1D-EC28-4D00-B53A-F40BCE1AB8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7E1D-EC28-4D00-B53A-F40BCE1AB8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7E1D-EC28-4D00-B53A-F40BCE1AB8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7E1D-EC28-4D00-B53A-F40BCE1AB8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7E1D-EC28-4D00-B53A-F40BCE1AB8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9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7E1D-EC28-4D00-B53A-F40BCE1AB8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9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7E1D-EC28-4D00-B53A-F40BCE1AB8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7E1D-EC28-4D00-B53A-F40BCE1AB8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7E1D-EC28-4D00-B53A-F40BCE1AB8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27E1D-EC28-4D00-B53A-F40BCE1AB8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F7EA-03C6-472F-8FD3-8F8BC9D6A6FF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52D7-2CBB-46CA-AD41-7299D7D6D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6813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F7EA-03C6-472F-8FD3-8F8BC9D6A6FF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52D7-2CBB-46CA-AD41-7299D7D6D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0047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F7EA-03C6-472F-8FD3-8F8BC9D6A6FF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52D7-2CBB-46CA-AD41-7299D7D6D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9363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F7EA-03C6-472F-8FD3-8F8BC9D6A6FF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52D7-2CBB-46CA-AD41-7299D7D6D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8371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F7EA-03C6-472F-8FD3-8F8BC9D6A6FF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52D7-2CBB-46CA-AD41-7299D7D6D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807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F7EA-03C6-472F-8FD3-8F8BC9D6A6FF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52D7-2CBB-46CA-AD41-7299D7D6D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9955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F7EA-03C6-472F-8FD3-8F8BC9D6A6FF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52D7-2CBB-46CA-AD41-7299D7D6D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62362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F7EA-03C6-472F-8FD3-8F8BC9D6A6FF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52D7-2CBB-46CA-AD41-7299D7D6D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6211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F7EA-03C6-472F-8FD3-8F8BC9D6A6FF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52D7-2CBB-46CA-AD41-7299D7D6D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6411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F7EA-03C6-472F-8FD3-8F8BC9D6A6FF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52D7-2CBB-46CA-AD41-7299D7D6D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0972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F7EA-03C6-472F-8FD3-8F8BC9D6A6FF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52D7-2CBB-46CA-AD41-7299D7D6D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4277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DF7EA-03C6-472F-8FD3-8F8BC9D6A6FF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52D7-2CBB-46CA-AD41-7299D7D6D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9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5627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0068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474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58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001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6429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Opportunities from God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to do good come to Christians in every place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to do good should be seized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Opportunity given by God can have a great effect upon performing our duty.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2748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Must Be Bold!</a:t>
            </a:r>
            <a:endParaRPr lang="en-US" sz="5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136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Challenges We Face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667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challenges to our faith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to God’s people – the church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attacks are many and varied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2101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spc="300" dirty="0" smtClean="0">
                <a:solidFill>
                  <a:schemeClr val="bg1"/>
                </a:solidFill>
              </a:rPr>
              <a:t>Our Purpose</a:t>
            </a:r>
            <a:endParaRPr lang="en-US" sz="4800" b="1" spc="3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8580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Emphasize having a bold faith!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Examine the challenges and </a:t>
            </a:r>
            <a:r>
              <a:rPr lang="en-US" sz="4000" dirty="0" smtClean="0">
                <a:solidFill>
                  <a:srgbClr val="FFFF00"/>
                </a:solidFill>
              </a:rPr>
              <a:t>how </a:t>
            </a:r>
            <a:r>
              <a:rPr lang="en-US" sz="4000" dirty="0" smtClean="0">
                <a:solidFill>
                  <a:srgbClr val="FFFF00"/>
                </a:solidFill>
              </a:rPr>
              <a:t>we must respond!</a:t>
            </a:r>
          </a:p>
          <a:p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760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5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90</Words>
  <Application>Microsoft Office PowerPoint</Application>
  <PresentationFormat>On-screen Show (4:3)</PresentationFormat>
  <Paragraphs>23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Opportunities from God</vt:lpstr>
      <vt:lpstr>Faith Must Be Bold!</vt:lpstr>
      <vt:lpstr>The Challenges We Face</vt:lpstr>
      <vt:lpstr>Our Purpose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UCOC</cp:lastModifiedBy>
  <cp:revision>11</cp:revision>
  <dcterms:created xsi:type="dcterms:W3CDTF">2013-02-08T19:52:46Z</dcterms:created>
  <dcterms:modified xsi:type="dcterms:W3CDTF">2013-02-10T13:35:20Z</dcterms:modified>
</cp:coreProperties>
</file>