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5"/>
  </p:notesMasterIdLst>
  <p:handoutMasterIdLst>
    <p:handoutMasterId r:id="rId26"/>
  </p:handoutMasterIdLst>
  <p:sldIdLst>
    <p:sldId id="280" r:id="rId2"/>
    <p:sldId id="256" r:id="rId3"/>
    <p:sldId id="257" r:id="rId4"/>
    <p:sldId id="258" r:id="rId5"/>
    <p:sldId id="260" r:id="rId6"/>
    <p:sldId id="261" r:id="rId7"/>
    <p:sldId id="262" r:id="rId8"/>
    <p:sldId id="263" r:id="rId9"/>
    <p:sldId id="264" r:id="rId10"/>
    <p:sldId id="265" r:id="rId11"/>
    <p:sldId id="266" r:id="rId12"/>
    <p:sldId id="267" r:id="rId13"/>
    <p:sldId id="281" r:id="rId14"/>
    <p:sldId id="269" r:id="rId15"/>
    <p:sldId id="270" r:id="rId16"/>
    <p:sldId id="271"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476077"/>
    <a:srgbClr val="000000"/>
    <a:srgbClr val="08080E"/>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4" autoAdjust="0"/>
    <p:restoredTop sz="94660" autoAdjust="0"/>
  </p:normalViewPr>
  <p:slideViewPr>
    <p:cSldViewPr>
      <p:cViewPr varScale="1">
        <p:scale>
          <a:sx n="105" d="100"/>
          <a:sy n="105" d="100"/>
        </p:scale>
        <p:origin x="-1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9901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9901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9901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21750B6-C0D3-43C6-A7F9-F4DADF864BB4}" type="slidenum">
              <a:rPr lang="en-US"/>
              <a:pPr/>
              <a:t>‹#›</a:t>
            </a:fld>
            <a:endParaRPr lang="en-US"/>
          </a:p>
        </p:txBody>
      </p:sp>
    </p:spTree>
    <p:extLst>
      <p:ext uri="{BB962C8B-B14F-4D97-AF65-F5344CB8AC3E}">
        <p14:creationId xmlns:p14="http://schemas.microsoft.com/office/powerpoint/2010/main" val="3146376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979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97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9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979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415225F-C473-4E17-B70B-FAB8B4231046}" type="slidenum">
              <a:rPr lang="en-US"/>
              <a:pPr/>
              <a:t>‹#›</a:t>
            </a:fld>
            <a:endParaRPr lang="en-US"/>
          </a:p>
        </p:txBody>
      </p:sp>
    </p:spTree>
    <p:extLst>
      <p:ext uri="{BB962C8B-B14F-4D97-AF65-F5344CB8AC3E}">
        <p14:creationId xmlns:p14="http://schemas.microsoft.com/office/powerpoint/2010/main" val="21526066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1</a:t>
            </a:fld>
            <a:endParaRPr lang="en-US"/>
          </a:p>
        </p:txBody>
      </p:sp>
    </p:spTree>
    <p:extLst>
      <p:ext uri="{BB962C8B-B14F-4D97-AF65-F5344CB8AC3E}">
        <p14:creationId xmlns:p14="http://schemas.microsoft.com/office/powerpoint/2010/main" val="3044909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10</a:t>
            </a:fld>
            <a:endParaRPr lang="en-US"/>
          </a:p>
        </p:txBody>
      </p:sp>
    </p:spTree>
    <p:extLst>
      <p:ext uri="{BB962C8B-B14F-4D97-AF65-F5344CB8AC3E}">
        <p14:creationId xmlns:p14="http://schemas.microsoft.com/office/powerpoint/2010/main" val="2116358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11</a:t>
            </a:fld>
            <a:endParaRPr lang="en-US"/>
          </a:p>
        </p:txBody>
      </p:sp>
    </p:spTree>
    <p:extLst>
      <p:ext uri="{BB962C8B-B14F-4D97-AF65-F5344CB8AC3E}">
        <p14:creationId xmlns:p14="http://schemas.microsoft.com/office/powerpoint/2010/main" val="1713156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12</a:t>
            </a:fld>
            <a:endParaRPr lang="en-US"/>
          </a:p>
        </p:txBody>
      </p:sp>
    </p:spTree>
    <p:extLst>
      <p:ext uri="{BB962C8B-B14F-4D97-AF65-F5344CB8AC3E}">
        <p14:creationId xmlns:p14="http://schemas.microsoft.com/office/powerpoint/2010/main" val="1251105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13</a:t>
            </a:fld>
            <a:endParaRPr lang="en-US"/>
          </a:p>
        </p:txBody>
      </p:sp>
    </p:spTree>
    <p:extLst>
      <p:ext uri="{BB962C8B-B14F-4D97-AF65-F5344CB8AC3E}">
        <p14:creationId xmlns:p14="http://schemas.microsoft.com/office/powerpoint/2010/main" val="1251105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14</a:t>
            </a:fld>
            <a:endParaRPr lang="en-US"/>
          </a:p>
        </p:txBody>
      </p:sp>
    </p:spTree>
    <p:extLst>
      <p:ext uri="{BB962C8B-B14F-4D97-AF65-F5344CB8AC3E}">
        <p14:creationId xmlns:p14="http://schemas.microsoft.com/office/powerpoint/2010/main" val="31057729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15</a:t>
            </a:fld>
            <a:endParaRPr lang="en-US"/>
          </a:p>
        </p:txBody>
      </p:sp>
    </p:spTree>
    <p:extLst>
      <p:ext uri="{BB962C8B-B14F-4D97-AF65-F5344CB8AC3E}">
        <p14:creationId xmlns:p14="http://schemas.microsoft.com/office/powerpoint/2010/main" val="2380852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16</a:t>
            </a:fld>
            <a:endParaRPr lang="en-US"/>
          </a:p>
        </p:txBody>
      </p:sp>
    </p:spTree>
    <p:extLst>
      <p:ext uri="{BB962C8B-B14F-4D97-AF65-F5344CB8AC3E}">
        <p14:creationId xmlns:p14="http://schemas.microsoft.com/office/powerpoint/2010/main" val="3601896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15225F-C473-4E17-B70B-FAB8B4231046}" type="slidenum">
              <a:rPr lang="en-US" smtClean="0"/>
              <a:pPr/>
              <a:t>17</a:t>
            </a:fld>
            <a:endParaRPr lang="en-US"/>
          </a:p>
        </p:txBody>
      </p:sp>
    </p:spTree>
    <p:extLst>
      <p:ext uri="{BB962C8B-B14F-4D97-AF65-F5344CB8AC3E}">
        <p14:creationId xmlns:p14="http://schemas.microsoft.com/office/powerpoint/2010/main" val="794258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18</a:t>
            </a:fld>
            <a:endParaRPr lang="en-US"/>
          </a:p>
        </p:txBody>
      </p:sp>
    </p:spTree>
    <p:extLst>
      <p:ext uri="{BB962C8B-B14F-4D97-AF65-F5344CB8AC3E}">
        <p14:creationId xmlns:p14="http://schemas.microsoft.com/office/powerpoint/2010/main" val="20797038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19</a:t>
            </a:fld>
            <a:endParaRPr lang="en-US"/>
          </a:p>
        </p:txBody>
      </p:sp>
    </p:spTree>
    <p:extLst>
      <p:ext uri="{BB962C8B-B14F-4D97-AF65-F5344CB8AC3E}">
        <p14:creationId xmlns:p14="http://schemas.microsoft.com/office/powerpoint/2010/main" val="471953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2</a:t>
            </a:fld>
            <a:endParaRPr lang="en-US"/>
          </a:p>
        </p:txBody>
      </p:sp>
    </p:spTree>
    <p:extLst>
      <p:ext uri="{BB962C8B-B14F-4D97-AF65-F5344CB8AC3E}">
        <p14:creationId xmlns:p14="http://schemas.microsoft.com/office/powerpoint/2010/main" val="5061102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20</a:t>
            </a:fld>
            <a:endParaRPr lang="en-US"/>
          </a:p>
        </p:txBody>
      </p:sp>
    </p:spTree>
    <p:extLst>
      <p:ext uri="{BB962C8B-B14F-4D97-AF65-F5344CB8AC3E}">
        <p14:creationId xmlns:p14="http://schemas.microsoft.com/office/powerpoint/2010/main" val="5316520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21</a:t>
            </a:fld>
            <a:endParaRPr lang="en-US"/>
          </a:p>
        </p:txBody>
      </p:sp>
    </p:spTree>
    <p:extLst>
      <p:ext uri="{BB962C8B-B14F-4D97-AF65-F5344CB8AC3E}">
        <p14:creationId xmlns:p14="http://schemas.microsoft.com/office/powerpoint/2010/main" val="3786933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22</a:t>
            </a:fld>
            <a:endParaRPr lang="en-US"/>
          </a:p>
        </p:txBody>
      </p:sp>
    </p:spTree>
    <p:extLst>
      <p:ext uri="{BB962C8B-B14F-4D97-AF65-F5344CB8AC3E}">
        <p14:creationId xmlns:p14="http://schemas.microsoft.com/office/powerpoint/2010/main" val="7078585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23</a:t>
            </a:fld>
            <a:endParaRPr lang="en-US"/>
          </a:p>
        </p:txBody>
      </p:sp>
    </p:spTree>
    <p:extLst>
      <p:ext uri="{BB962C8B-B14F-4D97-AF65-F5344CB8AC3E}">
        <p14:creationId xmlns:p14="http://schemas.microsoft.com/office/powerpoint/2010/main" val="1308038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3</a:t>
            </a:fld>
            <a:endParaRPr lang="en-US"/>
          </a:p>
        </p:txBody>
      </p:sp>
    </p:spTree>
    <p:extLst>
      <p:ext uri="{BB962C8B-B14F-4D97-AF65-F5344CB8AC3E}">
        <p14:creationId xmlns:p14="http://schemas.microsoft.com/office/powerpoint/2010/main" val="372371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4</a:t>
            </a:fld>
            <a:endParaRPr lang="en-US"/>
          </a:p>
        </p:txBody>
      </p:sp>
    </p:spTree>
    <p:extLst>
      <p:ext uri="{BB962C8B-B14F-4D97-AF65-F5344CB8AC3E}">
        <p14:creationId xmlns:p14="http://schemas.microsoft.com/office/powerpoint/2010/main" val="3618151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5</a:t>
            </a:fld>
            <a:endParaRPr lang="en-US"/>
          </a:p>
        </p:txBody>
      </p:sp>
    </p:spTree>
    <p:extLst>
      <p:ext uri="{BB962C8B-B14F-4D97-AF65-F5344CB8AC3E}">
        <p14:creationId xmlns:p14="http://schemas.microsoft.com/office/powerpoint/2010/main" val="129660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6</a:t>
            </a:fld>
            <a:endParaRPr lang="en-US"/>
          </a:p>
        </p:txBody>
      </p:sp>
    </p:spTree>
    <p:extLst>
      <p:ext uri="{BB962C8B-B14F-4D97-AF65-F5344CB8AC3E}">
        <p14:creationId xmlns:p14="http://schemas.microsoft.com/office/powerpoint/2010/main" val="297644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7</a:t>
            </a:fld>
            <a:endParaRPr lang="en-US"/>
          </a:p>
        </p:txBody>
      </p:sp>
    </p:spTree>
    <p:extLst>
      <p:ext uri="{BB962C8B-B14F-4D97-AF65-F5344CB8AC3E}">
        <p14:creationId xmlns:p14="http://schemas.microsoft.com/office/powerpoint/2010/main" val="263433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8</a:t>
            </a:fld>
            <a:endParaRPr lang="en-US"/>
          </a:p>
        </p:txBody>
      </p:sp>
    </p:spTree>
    <p:extLst>
      <p:ext uri="{BB962C8B-B14F-4D97-AF65-F5344CB8AC3E}">
        <p14:creationId xmlns:p14="http://schemas.microsoft.com/office/powerpoint/2010/main" val="1581536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5225F-C473-4E17-B70B-FAB8B4231046}" type="slidenum">
              <a:rPr lang="en-US" smtClean="0"/>
              <a:pPr/>
              <a:t>9</a:t>
            </a:fld>
            <a:endParaRPr lang="en-US"/>
          </a:p>
        </p:txBody>
      </p:sp>
    </p:spTree>
    <p:extLst>
      <p:ext uri="{BB962C8B-B14F-4D97-AF65-F5344CB8AC3E}">
        <p14:creationId xmlns:p14="http://schemas.microsoft.com/office/powerpoint/2010/main" val="1056515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8763000" cy="5943600"/>
            <a:chOff x="0" y="0"/>
            <a:chExt cx="5520" cy="3744"/>
          </a:xfrm>
        </p:grpSpPr>
        <p:sp>
          <p:nvSpPr>
            <p:cNvPr id="263170" name="Rectangle 2"/>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3183" name="Group 15"/>
            <p:cNvGrpSpPr>
              <a:grpSpLocks/>
            </p:cNvGrpSpPr>
            <p:nvPr userDrawn="1"/>
          </p:nvGrpSpPr>
          <p:grpSpPr bwMode="auto">
            <a:xfrm>
              <a:off x="400" y="336"/>
              <a:ext cx="5088" cy="192"/>
              <a:chOff x="400" y="336"/>
              <a:chExt cx="5088" cy="192"/>
            </a:xfrm>
          </p:grpSpPr>
          <p:sp>
            <p:nvSpPr>
              <p:cNvPr id="263179" name="Rectangle 11"/>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63173" name="Rectangle 5"/>
          <p:cNvSpPr>
            <a:spLocks noGrp="1" noChangeArrowheads="1"/>
          </p:cNvSpPr>
          <p:nvPr>
            <p:ph type="ctrTitle"/>
          </p:nvPr>
        </p:nvSpPr>
        <p:spPr>
          <a:xfrm>
            <a:off x="2057400" y="1143000"/>
            <a:ext cx="6629400" cy="2209800"/>
          </a:xfrm>
        </p:spPr>
        <p:txBody>
          <a:bodyPr/>
          <a:lstStyle>
            <a:lvl1pPr>
              <a:defRPr sz="5400"/>
            </a:lvl1pPr>
          </a:lstStyle>
          <a:p>
            <a:pPr lvl="0"/>
            <a:r>
              <a:rPr lang="en-US" noProof="0" smtClean="0"/>
              <a:t>Click to edit Master title style</a:t>
            </a:r>
          </a:p>
        </p:txBody>
      </p:sp>
      <p:sp>
        <p:nvSpPr>
          <p:cNvPr id="263174" name="Rectangle 6"/>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sz="4400"/>
            </a:lvl1pPr>
          </a:lstStyle>
          <a:p>
            <a:pPr lvl="0"/>
            <a:r>
              <a:rPr lang="en-US" noProof="0" smtClean="0"/>
              <a:t>Click to edit Master subtitle style</a:t>
            </a:r>
          </a:p>
        </p:txBody>
      </p:sp>
      <p:sp>
        <p:nvSpPr>
          <p:cNvPr id="263175" name="Rectangle 7"/>
          <p:cNvSpPr>
            <a:spLocks noGrp="1" noChangeArrowheads="1"/>
          </p:cNvSpPr>
          <p:nvPr>
            <p:ph type="dt" sz="half" idx="2"/>
          </p:nvPr>
        </p:nvSpPr>
        <p:spPr>
          <a:xfrm>
            <a:off x="912813" y="6251575"/>
            <a:ext cx="1905000" cy="457200"/>
          </a:xfrm>
        </p:spPr>
        <p:txBody>
          <a:bodyPr/>
          <a:lstStyle>
            <a:lvl1pPr>
              <a:defRPr/>
            </a:lvl1pPr>
          </a:lstStyle>
          <a:p>
            <a:endParaRPr lang="en-US"/>
          </a:p>
        </p:txBody>
      </p:sp>
      <p:sp>
        <p:nvSpPr>
          <p:cNvPr id="263176" name="Rectangle 8"/>
          <p:cNvSpPr>
            <a:spLocks noGrp="1" noChangeArrowheads="1"/>
          </p:cNvSpPr>
          <p:nvPr>
            <p:ph type="ftr" sz="quarter" idx="3"/>
          </p:nvPr>
        </p:nvSpPr>
        <p:spPr>
          <a:xfrm>
            <a:off x="3354388" y="6248400"/>
            <a:ext cx="2895600" cy="457200"/>
          </a:xfrm>
        </p:spPr>
        <p:txBody>
          <a:bodyPr/>
          <a:lstStyle>
            <a:lvl1pPr>
              <a:defRPr/>
            </a:lvl1pPr>
          </a:lstStyle>
          <a:p>
            <a:endParaRPr lang="en-US"/>
          </a:p>
        </p:txBody>
      </p:sp>
      <p:sp>
        <p:nvSpPr>
          <p:cNvPr id="263177" name="Rectangle 9"/>
          <p:cNvSpPr>
            <a:spLocks noGrp="1" noChangeArrowheads="1"/>
          </p:cNvSpPr>
          <p:nvPr>
            <p:ph type="sldNum" sz="quarter" idx="4"/>
          </p:nvPr>
        </p:nvSpPr>
        <p:spPr/>
        <p:txBody>
          <a:bodyPr/>
          <a:lstStyle>
            <a:lvl1pPr>
              <a:defRPr/>
            </a:lvl1pPr>
          </a:lstStyle>
          <a:p>
            <a:fld id="{8F5FC50E-725C-4EA7-9167-17D56647A921}" type="slidenum">
              <a:rPr lang="en-US"/>
              <a:pPr/>
              <a:t>‹#›</a:t>
            </a:fld>
            <a:endParaRPr lang="en-US"/>
          </a:p>
        </p:txBody>
      </p:sp>
    </p:spTree>
  </p:cSld>
  <p:clrMapOvr>
    <a:masterClrMapping/>
  </p:clrMapOvr>
  <p:transition spd="med">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C26920-EF7B-4118-A333-83D94B8B7029}" type="slidenum">
              <a:rPr lang="en-US"/>
              <a:pPr/>
              <a:t>‹#›</a:t>
            </a:fld>
            <a:endParaRPr lang="en-US"/>
          </a:p>
        </p:txBody>
      </p:sp>
    </p:spTree>
    <p:extLst>
      <p:ext uri="{BB962C8B-B14F-4D97-AF65-F5344CB8AC3E}">
        <p14:creationId xmlns:p14="http://schemas.microsoft.com/office/powerpoint/2010/main" val="838408845"/>
      </p:ext>
    </p:extLst>
  </p:cSld>
  <p:clrMapOvr>
    <a:masterClrMapping/>
  </p:clrMapOvr>
  <p:transition spd="med">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AA2159-C5D8-4FC6-8B0C-5EB49242DB10}" type="slidenum">
              <a:rPr lang="en-US"/>
              <a:pPr/>
              <a:t>‹#›</a:t>
            </a:fld>
            <a:endParaRPr lang="en-US"/>
          </a:p>
        </p:txBody>
      </p:sp>
    </p:spTree>
    <p:extLst>
      <p:ext uri="{BB962C8B-B14F-4D97-AF65-F5344CB8AC3E}">
        <p14:creationId xmlns:p14="http://schemas.microsoft.com/office/powerpoint/2010/main" val="2790554170"/>
      </p:ext>
    </p:extLst>
  </p:cSld>
  <p:clrMapOvr>
    <a:masterClrMapping/>
  </p:clrMapOvr>
  <p:transition spd="med">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E09072-3AC6-492F-8AB8-6EB1B7EA4D38}" type="slidenum">
              <a:rPr lang="en-US"/>
              <a:pPr/>
              <a:t>‹#›</a:t>
            </a:fld>
            <a:endParaRPr lang="en-US"/>
          </a:p>
        </p:txBody>
      </p:sp>
    </p:spTree>
    <p:extLst>
      <p:ext uri="{BB962C8B-B14F-4D97-AF65-F5344CB8AC3E}">
        <p14:creationId xmlns:p14="http://schemas.microsoft.com/office/powerpoint/2010/main" val="926797931"/>
      </p:ext>
    </p:extLst>
  </p:cSld>
  <p:clrMapOvr>
    <a:masterClrMapping/>
  </p:clrMapOvr>
  <p:transition spd="med">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2D460A-73C7-4769-BBDA-9737E2091656}" type="slidenum">
              <a:rPr lang="en-US"/>
              <a:pPr/>
              <a:t>‹#›</a:t>
            </a:fld>
            <a:endParaRPr lang="en-US"/>
          </a:p>
        </p:txBody>
      </p:sp>
    </p:spTree>
    <p:extLst>
      <p:ext uri="{BB962C8B-B14F-4D97-AF65-F5344CB8AC3E}">
        <p14:creationId xmlns:p14="http://schemas.microsoft.com/office/powerpoint/2010/main" val="7033921"/>
      </p:ext>
    </p:extLst>
  </p:cSld>
  <p:clrMapOvr>
    <a:masterClrMapping/>
  </p:clrMapOvr>
  <p:transition spd="med">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44E12E6-8FAF-4E0D-9F2A-A7E3762F67CF}" type="slidenum">
              <a:rPr lang="en-US"/>
              <a:pPr/>
              <a:t>‹#›</a:t>
            </a:fld>
            <a:endParaRPr lang="en-US"/>
          </a:p>
        </p:txBody>
      </p:sp>
    </p:spTree>
    <p:extLst>
      <p:ext uri="{BB962C8B-B14F-4D97-AF65-F5344CB8AC3E}">
        <p14:creationId xmlns:p14="http://schemas.microsoft.com/office/powerpoint/2010/main" val="4191879342"/>
      </p:ext>
    </p:extLst>
  </p:cSld>
  <p:clrMapOvr>
    <a:masterClrMapping/>
  </p:clrMapOvr>
  <p:transition spd="med">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7D3BD2B-9F76-47AE-8C61-E2817E41D626}" type="slidenum">
              <a:rPr lang="en-US"/>
              <a:pPr/>
              <a:t>‹#›</a:t>
            </a:fld>
            <a:endParaRPr lang="en-US"/>
          </a:p>
        </p:txBody>
      </p:sp>
    </p:spTree>
    <p:extLst>
      <p:ext uri="{BB962C8B-B14F-4D97-AF65-F5344CB8AC3E}">
        <p14:creationId xmlns:p14="http://schemas.microsoft.com/office/powerpoint/2010/main" val="2990783644"/>
      </p:ext>
    </p:extLst>
  </p:cSld>
  <p:clrMapOvr>
    <a:masterClrMapping/>
  </p:clrMapOvr>
  <p:transition spd="med">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0F22ED7-2505-421A-AD4C-BC072615AD6E}" type="slidenum">
              <a:rPr lang="en-US"/>
              <a:pPr/>
              <a:t>‹#›</a:t>
            </a:fld>
            <a:endParaRPr lang="en-US"/>
          </a:p>
        </p:txBody>
      </p:sp>
    </p:spTree>
    <p:extLst>
      <p:ext uri="{BB962C8B-B14F-4D97-AF65-F5344CB8AC3E}">
        <p14:creationId xmlns:p14="http://schemas.microsoft.com/office/powerpoint/2010/main" val="3429777719"/>
      </p:ext>
    </p:extLst>
  </p:cSld>
  <p:clrMapOvr>
    <a:masterClrMapping/>
  </p:clrMapOvr>
  <p:transition spd="med">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6621E71-4836-4F21-B2C6-2EF24CB2497B}" type="slidenum">
              <a:rPr lang="en-US"/>
              <a:pPr/>
              <a:t>‹#›</a:t>
            </a:fld>
            <a:endParaRPr lang="en-US"/>
          </a:p>
        </p:txBody>
      </p:sp>
    </p:spTree>
    <p:extLst>
      <p:ext uri="{BB962C8B-B14F-4D97-AF65-F5344CB8AC3E}">
        <p14:creationId xmlns:p14="http://schemas.microsoft.com/office/powerpoint/2010/main" val="1989353589"/>
      </p:ext>
    </p:extLst>
  </p:cSld>
  <p:clrMapOvr>
    <a:masterClrMapping/>
  </p:clrMapOvr>
  <p:transition spd="med">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9FFF09-785E-4335-8B89-ADEF898BE062}" type="slidenum">
              <a:rPr lang="en-US"/>
              <a:pPr/>
              <a:t>‹#›</a:t>
            </a:fld>
            <a:endParaRPr lang="en-US"/>
          </a:p>
        </p:txBody>
      </p:sp>
    </p:spTree>
    <p:extLst>
      <p:ext uri="{BB962C8B-B14F-4D97-AF65-F5344CB8AC3E}">
        <p14:creationId xmlns:p14="http://schemas.microsoft.com/office/powerpoint/2010/main" val="514836340"/>
      </p:ext>
    </p:extLst>
  </p:cSld>
  <p:clrMapOvr>
    <a:masterClrMapping/>
  </p:clrMapOvr>
  <p:transition spd="med">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7C06E7-CE36-49D1-9461-C9132EC9AB74}" type="slidenum">
              <a:rPr lang="en-US"/>
              <a:pPr/>
              <a:t>‹#›</a:t>
            </a:fld>
            <a:endParaRPr lang="en-US"/>
          </a:p>
        </p:txBody>
      </p:sp>
    </p:spTree>
    <p:extLst>
      <p:ext uri="{BB962C8B-B14F-4D97-AF65-F5344CB8AC3E}">
        <p14:creationId xmlns:p14="http://schemas.microsoft.com/office/powerpoint/2010/main" val="174049442"/>
      </p:ext>
    </p:extLst>
  </p:cSld>
  <p:clrMapOvr>
    <a:masterClrMapping/>
  </p:clrMapOvr>
  <p:transition spd="med">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86868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62149" name="Rectangle 5"/>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2150" name="Rectangle 6"/>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2151" name="Rectangle 7"/>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262152" name="Rectangle 8"/>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262153" name="Rectangle 9"/>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FDACAA1C-AEBA-4E6E-85E9-047C0D8F15CA}" type="slidenum">
              <a:rPr lang="en-US"/>
              <a:pPr/>
              <a:t>‹#›</a:t>
            </a:fld>
            <a:endParaRPr lang="en-US"/>
          </a:p>
        </p:txBody>
      </p:sp>
      <p:sp>
        <p:nvSpPr>
          <p:cNvPr id="262154" name="Line 10"/>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dk2" tx1="lt1" bg2="dk1"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spd="med">
    <p:circle/>
  </p:transition>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36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3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36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36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36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36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36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36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3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ChangeArrowheads="1"/>
          </p:cNvSpPr>
          <p:nvPr/>
        </p:nvSpPr>
        <p:spPr bwMode="auto">
          <a:xfrm>
            <a:off x="0" y="0"/>
            <a:ext cx="9296400" cy="70866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8" name="Rectangle 4"/>
          <p:cNvSpPr>
            <a:spLocks noGrp="1" noChangeArrowheads="1"/>
          </p:cNvSpPr>
          <p:nvPr>
            <p:ph type="ctrTitle"/>
          </p:nvPr>
        </p:nvSpPr>
        <p:spPr/>
        <p:txBody>
          <a:bodyPr/>
          <a:lstStyle/>
          <a:p>
            <a:r>
              <a:rPr lang="en-US"/>
              <a:t>Are all children of God going to be saved?</a:t>
            </a:r>
          </a:p>
        </p:txBody>
      </p:sp>
      <p:sp>
        <p:nvSpPr>
          <p:cNvPr id="313349" name="Rectangle 5"/>
          <p:cNvSpPr>
            <a:spLocks noGrp="1" noChangeArrowheads="1"/>
          </p:cNvSpPr>
          <p:nvPr>
            <p:ph type="subTitle" idx="1"/>
          </p:nvPr>
        </p:nvSpPr>
        <p:spPr/>
        <p:txBody>
          <a:bodyPr/>
          <a:lstStyle/>
          <a:p>
            <a:r>
              <a:rPr lang="en-US" sz="4800" dirty="0"/>
              <a:t>Even the unfaithful?</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3349">
                                            <p:txEl>
                                              <p:pRg st="0" end="0"/>
                                            </p:txEl>
                                          </p:spTgt>
                                        </p:tgtEl>
                                        <p:attrNameLst>
                                          <p:attrName>style.visibility</p:attrName>
                                        </p:attrNameLst>
                                      </p:cBhvr>
                                      <p:to>
                                        <p:strVal val="visible"/>
                                      </p:to>
                                    </p:set>
                                    <p:animEffect transition="in" filter="wipe(down)">
                                      <p:cBhvr>
                                        <p:cTn id="7" dur="500"/>
                                        <p:tgtEl>
                                          <p:spTgt spid="3133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ChangeArrowheads="1"/>
          </p:cNvSpPr>
          <p:nvPr/>
        </p:nvSpPr>
        <p:spPr bwMode="auto">
          <a:xfrm>
            <a:off x="685800" y="0"/>
            <a:ext cx="8458200"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5395" name="Text Box 3"/>
          <p:cNvSpPr txBox="1">
            <a:spLocks noChangeArrowheads="1"/>
          </p:cNvSpPr>
          <p:nvPr/>
        </p:nvSpPr>
        <p:spPr bwMode="auto">
          <a:xfrm>
            <a:off x="914400" y="616089"/>
            <a:ext cx="7772400" cy="5632311"/>
          </a:xfrm>
          <a:prstGeom prst="rect">
            <a:avLst/>
          </a:prstGeom>
          <a:solidFill>
            <a:schemeClr val="accent5">
              <a:lumMod val="50000"/>
            </a:schemeClr>
          </a:solidFill>
          <a:ln>
            <a:noFill/>
          </a:ln>
          <a:effectLst>
            <a:outerShdw dist="35921" dir="2700000" algn="ctr" rotWithShape="0">
              <a:schemeClr val="bg1"/>
            </a:outerShdw>
          </a:effectLst>
        </p:spPr>
        <p:txBody>
          <a:bodyPr wrap="square">
            <a:spAutoFit/>
          </a:bodyPr>
          <a:lstStyle/>
          <a:p>
            <a:pPr>
              <a:spcBef>
                <a:spcPct val="50000"/>
              </a:spcBef>
            </a:pPr>
            <a:r>
              <a:rPr lang="en-US" sz="3600" b="1" u="sng" dirty="0">
                <a:effectLst>
                  <a:outerShdw blurRad="38100" dist="38100" dir="2700000" algn="tl">
                    <a:srgbClr val="000000"/>
                  </a:outerShdw>
                </a:effectLst>
                <a:latin typeface="Arial Narrow" pitchFamily="34" charset="0"/>
              </a:rPr>
              <a:t>Romans 2:1-3</a:t>
            </a:r>
            <a:r>
              <a:rPr lang="en-US" sz="3600" dirty="0">
                <a:effectLst>
                  <a:outerShdw blurRad="38100" dist="38100" dir="2700000" algn="tl">
                    <a:srgbClr val="000000"/>
                  </a:outerShdw>
                </a:effectLst>
                <a:latin typeface="Arial Narrow" pitchFamily="34" charset="0"/>
              </a:rPr>
              <a:t> </a:t>
            </a:r>
            <a:r>
              <a:rPr lang="en-US" sz="3600" dirty="0" smtClean="0">
                <a:effectLst>
                  <a:outerShdw blurRad="38100" dist="38100" dir="2700000" algn="tl">
                    <a:srgbClr val="000000"/>
                  </a:outerShdw>
                </a:effectLst>
                <a:latin typeface="Arial Narrow" pitchFamily="34" charset="0"/>
              </a:rPr>
              <a:t>   </a:t>
            </a:r>
            <a:r>
              <a:rPr lang="en-US" sz="3600" dirty="0">
                <a:effectLst>
                  <a:outerShdw blurRad="38100" dist="38100" dir="2700000" algn="tl">
                    <a:srgbClr val="000000"/>
                  </a:outerShdw>
                </a:effectLst>
                <a:latin typeface="Arial Narrow" pitchFamily="34" charset="0"/>
              </a:rPr>
              <a:t>“Therefore you are inexcusable, O man, whoever you are who judge, for in whatever you judge another you condemn yourself; for you who judge practice the same things. </a:t>
            </a:r>
            <a:r>
              <a:rPr lang="en-US" sz="3600" baseline="30000" dirty="0">
                <a:effectLst>
                  <a:outerShdw blurRad="38100" dist="38100" dir="2700000" algn="tl">
                    <a:srgbClr val="000000"/>
                  </a:outerShdw>
                </a:effectLst>
                <a:latin typeface="Arial Narrow" pitchFamily="34" charset="0"/>
              </a:rPr>
              <a:t>2</a:t>
            </a:r>
            <a:r>
              <a:rPr lang="en-US" sz="3600" dirty="0">
                <a:effectLst>
                  <a:outerShdw blurRad="38100" dist="38100" dir="2700000" algn="tl">
                    <a:srgbClr val="000000"/>
                  </a:outerShdw>
                </a:effectLst>
                <a:latin typeface="Arial Narrow" pitchFamily="34" charset="0"/>
              </a:rPr>
              <a:t> But we know that the judgment of God is according to truth against those who practice such things. </a:t>
            </a:r>
            <a:r>
              <a:rPr lang="en-US" sz="3600" baseline="30000" dirty="0">
                <a:effectLst>
                  <a:outerShdw blurRad="38100" dist="38100" dir="2700000" algn="tl">
                    <a:srgbClr val="000000"/>
                  </a:outerShdw>
                </a:effectLst>
                <a:latin typeface="Arial Narrow" pitchFamily="34" charset="0"/>
              </a:rPr>
              <a:t>3</a:t>
            </a:r>
            <a:r>
              <a:rPr lang="en-US" sz="3600" dirty="0">
                <a:effectLst>
                  <a:outerShdw blurRad="38100" dist="38100" dir="2700000" algn="tl">
                    <a:srgbClr val="000000"/>
                  </a:outerShdw>
                </a:effectLst>
                <a:latin typeface="Arial Narrow" pitchFamily="34" charset="0"/>
              </a:rPr>
              <a:t> And do you think this, O man, you who judge those practicing such things, and doing the same, that you will escape the judgment of God</a:t>
            </a:r>
            <a:r>
              <a:rPr lang="en-US" sz="3600" dirty="0" smtClean="0">
                <a:effectLst>
                  <a:outerShdw blurRad="38100" dist="38100" dir="2700000" algn="tl">
                    <a:srgbClr val="000000"/>
                  </a:outerShdw>
                </a:effectLst>
                <a:latin typeface="Arial Narrow" pitchFamily="34" charset="0"/>
              </a:rPr>
              <a:t>?”</a:t>
            </a:r>
            <a:endParaRPr lang="en-US" sz="3600" dirty="0">
              <a:effectLst>
                <a:outerShdw blurRad="38100" dist="38100" dir="2700000" algn="tl">
                  <a:srgbClr val="000000"/>
                </a:outerShdw>
              </a:effectLst>
              <a:latin typeface="Arial Narrow" pitchFamily="34" charset="0"/>
            </a:endParaRPr>
          </a:p>
        </p:txBody>
      </p:sp>
    </p:spTree>
  </p:cSld>
  <p:clrMapOvr>
    <a:masterClrMapping/>
  </p:clrMapOvr>
  <p:transition spd="med">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20" name="Rectangle 4"/>
          <p:cNvSpPr>
            <a:spLocks noGrp="1" noChangeArrowheads="1"/>
          </p:cNvSpPr>
          <p:nvPr>
            <p:ph type="ctrTitle"/>
          </p:nvPr>
        </p:nvSpPr>
        <p:spPr/>
        <p:txBody>
          <a:bodyPr/>
          <a:lstStyle/>
          <a:p>
            <a:r>
              <a:rPr lang="en-US"/>
              <a:t>The Jews pleaded inherited religion!</a:t>
            </a:r>
          </a:p>
        </p:txBody>
      </p:sp>
      <p:sp>
        <p:nvSpPr>
          <p:cNvPr id="316421" name="Rectangle 5"/>
          <p:cNvSpPr>
            <a:spLocks noGrp="1" noChangeArrowheads="1"/>
          </p:cNvSpPr>
          <p:nvPr>
            <p:ph type="subTitle" idx="1"/>
          </p:nvPr>
        </p:nvSpPr>
        <p:spPr/>
        <p:txBody>
          <a:bodyPr/>
          <a:lstStyle/>
          <a:p>
            <a:r>
              <a:rPr lang="en-US" sz="4000" dirty="0"/>
              <a:t>John’s answer? </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6421">
                                            <p:txEl>
                                              <p:pRg st="0" end="0"/>
                                            </p:txEl>
                                          </p:spTgt>
                                        </p:tgtEl>
                                        <p:attrNameLst>
                                          <p:attrName>style.visibility</p:attrName>
                                        </p:attrNameLst>
                                      </p:cBhvr>
                                      <p:to>
                                        <p:strVal val="visible"/>
                                      </p:to>
                                    </p:set>
                                    <p:animEffect transition="in" filter="wipe(down)">
                                      <p:cBhvr>
                                        <p:cTn id="7" dur="500"/>
                                        <p:tgtEl>
                                          <p:spTgt spid="3164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2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20" name="Rectangle 4"/>
          <p:cNvSpPr>
            <a:spLocks noGrp="1" noChangeArrowheads="1"/>
          </p:cNvSpPr>
          <p:nvPr>
            <p:ph type="ctrTitle"/>
          </p:nvPr>
        </p:nvSpPr>
        <p:spPr/>
        <p:txBody>
          <a:bodyPr/>
          <a:lstStyle/>
          <a:p>
            <a:r>
              <a:rPr lang="en-US"/>
              <a:t>The Jews pleaded inherited religion!</a:t>
            </a:r>
          </a:p>
        </p:txBody>
      </p:sp>
      <p:sp>
        <p:nvSpPr>
          <p:cNvPr id="316421" name="Rectangle 5"/>
          <p:cNvSpPr>
            <a:spLocks noGrp="1" noChangeArrowheads="1"/>
          </p:cNvSpPr>
          <p:nvPr>
            <p:ph type="subTitle" idx="1"/>
          </p:nvPr>
        </p:nvSpPr>
        <p:spPr/>
        <p:txBody>
          <a:bodyPr/>
          <a:lstStyle/>
          <a:p>
            <a:r>
              <a:rPr lang="en-US" sz="4000"/>
              <a:t>John’s answer? </a:t>
            </a:r>
          </a:p>
        </p:txBody>
      </p:sp>
      <p:sp>
        <p:nvSpPr>
          <p:cNvPr id="316422" name="AutoShape 6"/>
          <p:cNvSpPr>
            <a:spLocks noChangeArrowheads="1"/>
          </p:cNvSpPr>
          <p:nvPr/>
        </p:nvSpPr>
        <p:spPr bwMode="auto">
          <a:xfrm>
            <a:off x="923925" y="895350"/>
            <a:ext cx="7762875" cy="558165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600" b="1" u="sng" dirty="0">
                <a:effectLst>
                  <a:outerShdw blurRad="38100" dist="38100" dir="2700000" algn="tl">
                    <a:srgbClr val="000000"/>
                  </a:outerShdw>
                </a:effectLst>
                <a:latin typeface="Arial Narrow" pitchFamily="34" charset="0"/>
              </a:rPr>
              <a:t>Matt. </a:t>
            </a:r>
            <a:r>
              <a:rPr lang="en-US" sz="3600" b="1" u="sng" dirty="0" smtClean="0">
                <a:effectLst>
                  <a:outerShdw blurRad="38100" dist="38100" dir="2700000" algn="tl">
                    <a:srgbClr val="000000"/>
                  </a:outerShdw>
                </a:effectLst>
                <a:latin typeface="Arial Narrow" pitchFamily="34" charset="0"/>
              </a:rPr>
              <a:t>3:9,10</a:t>
            </a:r>
            <a:r>
              <a:rPr lang="en-US" sz="3600" dirty="0" smtClean="0">
                <a:effectLst>
                  <a:outerShdw blurRad="38100" dist="38100" dir="2700000" algn="tl">
                    <a:srgbClr val="000000"/>
                  </a:outerShdw>
                </a:effectLst>
                <a:latin typeface="Arial Narrow" pitchFamily="34" charset="0"/>
              </a:rPr>
              <a:t>  </a:t>
            </a:r>
            <a:r>
              <a:rPr lang="en-US" sz="3600" dirty="0">
                <a:effectLst>
                  <a:outerShdw blurRad="38100" dist="38100" dir="2700000" algn="tl">
                    <a:srgbClr val="000000"/>
                  </a:outerShdw>
                </a:effectLst>
                <a:latin typeface="Arial Narrow" pitchFamily="34" charset="0"/>
              </a:rPr>
              <a:t>“Therefore bear fruits worthy of repentance, </a:t>
            </a:r>
            <a:r>
              <a:rPr lang="en-US" sz="3600" baseline="30000" dirty="0">
                <a:effectLst>
                  <a:outerShdw blurRad="38100" dist="38100" dir="2700000" algn="tl">
                    <a:srgbClr val="000000"/>
                  </a:outerShdw>
                </a:effectLst>
                <a:latin typeface="Arial Narrow" pitchFamily="34" charset="0"/>
              </a:rPr>
              <a:t>9</a:t>
            </a:r>
            <a:r>
              <a:rPr lang="en-US" sz="3600" dirty="0">
                <a:effectLst>
                  <a:outerShdw blurRad="38100" dist="38100" dir="2700000" algn="tl">
                    <a:srgbClr val="000000"/>
                  </a:outerShdw>
                </a:effectLst>
                <a:latin typeface="Arial Narrow" pitchFamily="34" charset="0"/>
              </a:rPr>
              <a:t> and do not think to say to yourselves, ‘We have Abraham as </a:t>
            </a:r>
            <a:r>
              <a:rPr lang="en-US" sz="3600" i="1" dirty="0">
                <a:effectLst>
                  <a:outerShdw blurRad="38100" dist="38100" dir="2700000" algn="tl">
                    <a:srgbClr val="000000"/>
                  </a:outerShdw>
                </a:effectLst>
                <a:latin typeface="Arial Narrow" pitchFamily="34" charset="0"/>
              </a:rPr>
              <a:t>our</a:t>
            </a:r>
            <a:r>
              <a:rPr lang="en-US" sz="3600" dirty="0">
                <a:effectLst>
                  <a:outerShdw blurRad="38100" dist="38100" dir="2700000" algn="tl">
                    <a:srgbClr val="000000"/>
                  </a:outerShdw>
                </a:effectLst>
                <a:latin typeface="Arial Narrow" pitchFamily="34" charset="0"/>
              </a:rPr>
              <a:t> father.’ For I say to you that God is able to raise up children to Abraham from these stones. </a:t>
            </a:r>
            <a:r>
              <a:rPr lang="en-US" sz="3600" baseline="30000" dirty="0">
                <a:effectLst>
                  <a:outerShdw blurRad="38100" dist="38100" dir="2700000" algn="tl">
                    <a:srgbClr val="000000"/>
                  </a:outerShdw>
                </a:effectLst>
                <a:latin typeface="Arial Narrow" pitchFamily="34" charset="0"/>
              </a:rPr>
              <a:t>10</a:t>
            </a:r>
            <a:r>
              <a:rPr lang="en-US" sz="3600" dirty="0">
                <a:effectLst>
                  <a:outerShdw blurRad="38100" dist="38100" dir="2700000" algn="tl">
                    <a:srgbClr val="000000"/>
                  </a:outerShdw>
                </a:effectLst>
                <a:latin typeface="Arial Narrow" pitchFamily="34" charset="0"/>
              </a:rPr>
              <a:t> And even now the ax is laid to the root of the trees. Therefore every tree which does not bear good fruit is cut down and thrown into the fire.”</a:t>
            </a:r>
          </a:p>
        </p:txBody>
      </p:sp>
    </p:spTree>
    <p:extLst>
      <p:ext uri="{BB962C8B-B14F-4D97-AF65-F5344CB8AC3E}">
        <p14:creationId xmlns:p14="http://schemas.microsoft.com/office/powerpoint/2010/main" val="3126258618"/>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16422"/>
                                        </p:tgtEl>
                                        <p:attrNameLst>
                                          <p:attrName>style.visibility</p:attrName>
                                        </p:attrNameLst>
                                      </p:cBhvr>
                                      <p:to>
                                        <p:strVal val="visible"/>
                                      </p:to>
                                    </p:set>
                                    <p:anim calcmode="lin" valueType="num">
                                      <p:cBhvr>
                                        <p:cTn id="7" dur="500" fill="hold"/>
                                        <p:tgtEl>
                                          <p:spTgt spid="316422"/>
                                        </p:tgtEl>
                                        <p:attrNameLst>
                                          <p:attrName>ppt_w</p:attrName>
                                        </p:attrNameLst>
                                      </p:cBhvr>
                                      <p:tavLst>
                                        <p:tav tm="0">
                                          <p:val>
                                            <p:fltVal val="0"/>
                                          </p:val>
                                        </p:tav>
                                        <p:tav tm="100000">
                                          <p:val>
                                            <p:strVal val="#ppt_w"/>
                                          </p:val>
                                        </p:tav>
                                      </p:tavLst>
                                    </p:anim>
                                    <p:anim calcmode="lin" valueType="num">
                                      <p:cBhvr>
                                        <p:cTn id="8" dur="500" fill="hold"/>
                                        <p:tgtEl>
                                          <p:spTgt spid="316422"/>
                                        </p:tgtEl>
                                        <p:attrNameLst>
                                          <p:attrName>ppt_h</p:attrName>
                                        </p:attrNameLst>
                                      </p:cBhvr>
                                      <p:tavLst>
                                        <p:tav tm="0">
                                          <p:val>
                                            <p:fltVal val="0"/>
                                          </p:val>
                                        </p:tav>
                                        <p:tav tm="100000">
                                          <p:val>
                                            <p:strVal val="#ppt_h"/>
                                          </p:val>
                                        </p:tav>
                                      </p:tavLst>
                                    </p:anim>
                                    <p:animEffect transition="in" filter="fade">
                                      <p:cBhvr>
                                        <p:cTn id="9" dur="500"/>
                                        <p:tgtEl>
                                          <p:spTgt spid="3164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xit" presetSubtype="4" fill="hold" grpId="1" nodeType="clickEffect">
                                  <p:stCondLst>
                                    <p:cond delay="0"/>
                                  </p:stCondLst>
                                  <p:childTnLst>
                                    <p:anim calcmode="lin" valueType="num">
                                      <p:cBhvr additive="base">
                                        <p:cTn id="13" dur="500"/>
                                        <p:tgtEl>
                                          <p:spTgt spid="316422"/>
                                        </p:tgtEl>
                                        <p:attrNameLst>
                                          <p:attrName>ppt_x</p:attrName>
                                        </p:attrNameLst>
                                      </p:cBhvr>
                                      <p:tavLst>
                                        <p:tav tm="0">
                                          <p:val>
                                            <p:strVal val="ppt_x"/>
                                          </p:val>
                                        </p:tav>
                                        <p:tav tm="100000">
                                          <p:val>
                                            <p:strVal val="ppt_x"/>
                                          </p:val>
                                        </p:tav>
                                      </p:tavLst>
                                    </p:anim>
                                    <p:anim calcmode="lin" valueType="num">
                                      <p:cBhvr additive="base">
                                        <p:cTn id="14" dur="500"/>
                                        <p:tgtEl>
                                          <p:spTgt spid="316422"/>
                                        </p:tgtEl>
                                        <p:attrNameLst>
                                          <p:attrName>ppt_y</p:attrName>
                                        </p:attrNameLst>
                                      </p:cBhvr>
                                      <p:tavLst>
                                        <p:tav tm="0">
                                          <p:val>
                                            <p:strVal val="ppt_y"/>
                                          </p:val>
                                        </p:tav>
                                        <p:tav tm="100000">
                                          <p:val>
                                            <p:strVal val="1+ppt_h/2"/>
                                          </p:val>
                                        </p:tav>
                                      </p:tavLst>
                                    </p:anim>
                                    <p:set>
                                      <p:cBhvr>
                                        <p:cTn id="15" dur="1" fill="hold">
                                          <p:stCondLst>
                                            <p:cond delay="499"/>
                                          </p:stCondLst>
                                        </p:cTn>
                                        <p:tgtEl>
                                          <p:spTgt spid="3164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22" grpId="0" animBg="1"/>
      <p:bldP spid="316422"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914400" y="277813"/>
            <a:ext cx="8001000" cy="1143000"/>
          </a:xfrm>
        </p:spPr>
        <p:txBody>
          <a:bodyPr/>
          <a:lstStyle/>
          <a:p>
            <a:r>
              <a:rPr lang="en-US"/>
              <a:t>They faced wrath and indignation!</a:t>
            </a:r>
          </a:p>
        </p:txBody>
      </p:sp>
      <p:sp>
        <p:nvSpPr>
          <p:cNvPr id="319491" name="Text Box 3"/>
          <p:cNvSpPr txBox="1">
            <a:spLocks noChangeArrowheads="1"/>
          </p:cNvSpPr>
          <p:nvPr/>
        </p:nvSpPr>
        <p:spPr bwMode="auto">
          <a:xfrm>
            <a:off x="990600" y="1828800"/>
            <a:ext cx="7620000"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u="sng" dirty="0">
                <a:latin typeface="Arial Narrow" pitchFamily="34" charset="0"/>
              </a:rPr>
              <a:t>Romans </a:t>
            </a:r>
            <a:r>
              <a:rPr lang="en-US" sz="3600" b="1" u="sng" dirty="0" smtClean="0">
                <a:latin typeface="Arial Narrow" pitchFamily="34" charset="0"/>
              </a:rPr>
              <a:t>2:8,9</a:t>
            </a:r>
            <a:r>
              <a:rPr lang="en-US" sz="3600" b="1" dirty="0" smtClean="0">
                <a:latin typeface="Arial Narrow" pitchFamily="34" charset="0"/>
              </a:rPr>
              <a:t>  </a:t>
            </a:r>
            <a:r>
              <a:rPr lang="en-US" sz="3600" dirty="0" smtClean="0">
                <a:latin typeface="Arial Narrow" pitchFamily="34" charset="0"/>
              </a:rPr>
              <a:t> </a:t>
            </a:r>
            <a:r>
              <a:rPr lang="en-US" sz="3600" dirty="0">
                <a:latin typeface="Arial Narrow" pitchFamily="34" charset="0"/>
              </a:rPr>
              <a:t>“…but to those who are self-seeking and do not obey the truth, but obey </a:t>
            </a:r>
            <a:r>
              <a:rPr lang="en-US" sz="3600" dirty="0" smtClean="0">
                <a:latin typeface="Arial Narrow" pitchFamily="34" charset="0"/>
              </a:rPr>
              <a:t>unrighteousness - indignation </a:t>
            </a:r>
            <a:r>
              <a:rPr lang="en-US" sz="3600" dirty="0">
                <a:latin typeface="Arial Narrow" pitchFamily="34" charset="0"/>
              </a:rPr>
              <a:t>and wrath, </a:t>
            </a:r>
            <a:r>
              <a:rPr lang="en-US" sz="3600" baseline="30000" dirty="0">
                <a:latin typeface="Arial Narrow" pitchFamily="34" charset="0"/>
              </a:rPr>
              <a:t>9</a:t>
            </a:r>
            <a:r>
              <a:rPr lang="en-US" sz="3600" dirty="0">
                <a:latin typeface="Arial Narrow" pitchFamily="34" charset="0"/>
              </a:rPr>
              <a:t> tribulation and anguish, on every soul of man who does evil, of the Jew first and also of the Greek.”</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9491"/>
                                        </p:tgtEl>
                                        <p:attrNameLst>
                                          <p:attrName>style.visibility</p:attrName>
                                        </p:attrNameLst>
                                      </p:cBhvr>
                                      <p:to>
                                        <p:strVal val="visible"/>
                                      </p:to>
                                    </p:set>
                                    <p:animEffect transition="in" filter="fade">
                                      <p:cBhvr>
                                        <p:cTn id="7" dur="1000"/>
                                        <p:tgtEl>
                                          <p:spTgt spid="319491"/>
                                        </p:tgtEl>
                                      </p:cBhvr>
                                    </p:animEffect>
                                    <p:anim calcmode="lin" valueType="num">
                                      <p:cBhvr>
                                        <p:cTn id="8" dur="1000" fill="hold"/>
                                        <p:tgtEl>
                                          <p:spTgt spid="319491"/>
                                        </p:tgtEl>
                                        <p:attrNameLst>
                                          <p:attrName>ppt_x</p:attrName>
                                        </p:attrNameLst>
                                      </p:cBhvr>
                                      <p:tavLst>
                                        <p:tav tm="0">
                                          <p:val>
                                            <p:strVal val="#ppt_x"/>
                                          </p:val>
                                        </p:tav>
                                        <p:tav tm="100000">
                                          <p:val>
                                            <p:strVal val="#ppt_x"/>
                                          </p:val>
                                        </p:tav>
                                      </p:tavLst>
                                    </p:anim>
                                    <p:anim calcmode="lin" valueType="num">
                                      <p:cBhvr>
                                        <p:cTn id="9" dur="1000" fill="hold"/>
                                        <p:tgtEl>
                                          <p:spTgt spid="3194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r>
              <a:rPr lang="en-US"/>
              <a:t>God’s Judgment Today</a:t>
            </a:r>
          </a:p>
        </p:txBody>
      </p:sp>
      <p:sp>
        <p:nvSpPr>
          <p:cNvPr id="320515" name="Rectangle 3"/>
          <p:cNvSpPr>
            <a:spLocks noGrp="1" noChangeArrowheads="1"/>
          </p:cNvSpPr>
          <p:nvPr>
            <p:ph type="body" idx="1"/>
          </p:nvPr>
        </p:nvSpPr>
        <p:spPr>
          <a:xfrm>
            <a:off x="914400" y="1870075"/>
            <a:ext cx="7772400" cy="4530725"/>
          </a:xfrm>
        </p:spPr>
        <p:txBody>
          <a:bodyPr/>
          <a:lstStyle/>
          <a:p>
            <a:r>
              <a:rPr lang="en-US" sz="3200" dirty="0"/>
              <a:t>According to the Gospel.</a:t>
            </a:r>
          </a:p>
          <a:p>
            <a:r>
              <a:rPr lang="en-US" sz="3200" dirty="0"/>
              <a:t>Disobedience will be punished whether you are a Christian or not!</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0515">
                                            <p:txEl>
                                              <p:pRg st="0" end="0"/>
                                            </p:txEl>
                                          </p:spTgt>
                                        </p:tgtEl>
                                        <p:attrNameLst>
                                          <p:attrName>style.visibility</p:attrName>
                                        </p:attrNameLst>
                                      </p:cBhvr>
                                      <p:to>
                                        <p:strVal val="visible"/>
                                      </p:to>
                                    </p:set>
                                    <p:animEffect transition="in" filter="wipe(left)">
                                      <p:cBhvr>
                                        <p:cTn id="7" dur="500"/>
                                        <p:tgtEl>
                                          <p:spTgt spid="3205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0515">
                                            <p:txEl>
                                              <p:pRg st="1" end="1"/>
                                            </p:txEl>
                                          </p:spTgt>
                                        </p:tgtEl>
                                        <p:attrNameLst>
                                          <p:attrName>style.visibility</p:attrName>
                                        </p:attrNameLst>
                                      </p:cBhvr>
                                      <p:to>
                                        <p:strVal val="visible"/>
                                      </p:to>
                                    </p:set>
                                    <p:animEffect transition="in" filter="wipe(left)">
                                      <p:cBhvr>
                                        <p:cTn id="12" dur="500"/>
                                        <p:tgtEl>
                                          <p:spTgt spid="3205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ChangeArrowheads="1"/>
          </p:cNvSpPr>
          <p:nvPr/>
        </p:nvSpPr>
        <p:spPr bwMode="auto">
          <a:xfrm>
            <a:off x="685800" y="0"/>
            <a:ext cx="8458200"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39" name="Text Box 3"/>
          <p:cNvSpPr txBox="1">
            <a:spLocks noChangeArrowheads="1"/>
          </p:cNvSpPr>
          <p:nvPr/>
        </p:nvSpPr>
        <p:spPr bwMode="auto">
          <a:xfrm>
            <a:off x="1143000" y="508000"/>
            <a:ext cx="73914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3200" b="1" u="sng" dirty="0">
                <a:effectLst>
                  <a:outerShdw blurRad="38100" dist="38100" dir="2700000" algn="tl">
                    <a:srgbClr val="000000">
                      <a:alpha val="43137"/>
                    </a:srgbClr>
                  </a:outerShdw>
                </a:effectLst>
                <a:latin typeface="Arial Narrow" pitchFamily="34" charset="0"/>
              </a:rPr>
              <a:t>2</a:t>
            </a:r>
            <a:r>
              <a:rPr lang="en-US" sz="3200" b="1" u="sng" baseline="30000" dirty="0">
                <a:effectLst>
                  <a:outerShdw blurRad="38100" dist="38100" dir="2700000" algn="tl">
                    <a:srgbClr val="000000">
                      <a:alpha val="43137"/>
                    </a:srgbClr>
                  </a:outerShdw>
                </a:effectLst>
                <a:latin typeface="Arial Narrow" pitchFamily="34" charset="0"/>
              </a:rPr>
              <a:t>nd</a:t>
            </a:r>
            <a:r>
              <a:rPr lang="en-US" sz="3200" b="1" u="sng" dirty="0">
                <a:effectLst>
                  <a:outerShdw blurRad="38100" dist="38100" dir="2700000" algn="tl">
                    <a:srgbClr val="000000">
                      <a:alpha val="43137"/>
                    </a:srgbClr>
                  </a:outerShdw>
                </a:effectLst>
                <a:latin typeface="Arial Narrow" pitchFamily="34" charset="0"/>
              </a:rPr>
              <a:t> Peter 2:20-22</a:t>
            </a:r>
            <a:r>
              <a:rPr lang="en-US" sz="3200" dirty="0">
                <a:effectLst>
                  <a:outerShdw blurRad="38100" dist="38100" dir="2700000" algn="tl">
                    <a:srgbClr val="000000">
                      <a:alpha val="43137"/>
                    </a:srgbClr>
                  </a:outerShdw>
                </a:effectLst>
                <a:latin typeface="Arial Narrow" pitchFamily="34" charset="0"/>
              </a:rPr>
              <a:t> </a:t>
            </a:r>
            <a:r>
              <a:rPr lang="en-US" sz="3200" dirty="0" smtClean="0">
                <a:effectLst>
                  <a:outerShdw blurRad="38100" dist="38100" dir="2700000" algn="tl">
                    <a:srgbClr val="000000">
                      <a:alpha val="43137"/>
                    </a:srgbClr>
                  </a:outerShdw>
                </a:effectLst>
                <a:latin typeface="Arial Narrow" pitchFamily="34" charset="0"/>
              </a:rPr>
              <a:t>  </a:t>
            </a:r>
            <a:r>
              <a:rPr lang="en-US" sz="3200" dirty="0">
                <a:effectLst>
                  <a:outerShdw blurRad="38100" dist="38100" dir="2700000" algn="tl">
                    <a:srgbClr val="000000">
                      <a:alpha val="43137"/>
                    </a:srgbClr>
                  </a:outerShdw>
                </a:effectLst>
                <a:latin typeface="Arial Narrow" pitchFamily="34" charset="0"/>
              </a:rPr>
              <a:t>“For if, after they have escaped the pollutions of the world through the knowledge of the Lord and Savior Jesus Christ, they are again entangled in them and overcome, the latter end is worse for them than the beginning. </a:t>
            </a:r>
            <a:r>
              <a:rPr lang="en-US" sz="3200" baseline="30000" dirty="0">
                <a:effectLst>
                  <a:outerShdw blurRad="38100" dist="38100" dir="2700000" algn="tl">
                    <a:srgbClr val="000000">
                      <a:alpha val="43137"/>
                    </a:srgbClr>
                  </a:outerShdw>
                </a:effectLst>
                <a:latin typeface="Arial Narrow" pitchFamily="34" charset="0"/>
              </a:rPr>
              <a:t>21</a:t>
            </a:r>
            <a:r>
              <a:rPr lang="en-US" sz="3200" dirty="0">
                <a:effectLst>
                  <a:outerShdw blurRad="38100" dist="38100" dir="2700000" algn="tl">
                    <a:srgbClr val="000000">
                      <a:alpha val="43137"/>
                    </a:srgbClr>
                  </a:outerShdw>
                </a:effectLst>
                <a:latin typeface="Arial Narrow" pitchFamily="34" charset="0"/>
              </a:rPr>
              <a:t> For it would have been better for them not to have known the way of righteous-ness, than having known </a:t>
            </a:r>
            <a:r>
              <a:rPr lang="en-US" sz="3200" i="1" dirty="0">
                <a:effectLst>
                  <a:outerShdw blurRad="38100" dist="38100" dir="2700000" algn="tl">
                    <a:srgbClr val="000000">
                      <a:alpha val="43137"/>
                    </a:srgbClr>
                  </a:outerShdw>
                </a:effectLst>
                <a:latin typeface="Arial Narrow" pitchFamily="34" charset="0"/>
              </a:rPr>
              <a:t>it,</a:t>
            </a:r>
            <a:r>
              <a:rPr lang="en-US" sz="3200" dirty="0">
                <a:effectLst>
                  <a:outerShdw blurRad="38100" dist="38100" dir="2700000" algn="tl">
                    <a:srgbClr val="000000">
                      <a:alpha val="43137"/>
                    </a:srgbClr>
                  </a:outerShdw>
                </a:effectLst>
                <a:latin typeface="Arial Narrow" pitchFamily="34" charset="0"/>
              </a:rPr>
              <a:t> to turn from the holy commandment delivered to </a:t>
            </a:r>
            <a:r>
              <a:rPr lang="en-US" sz="3200" dirty="0" smtClean="0">
                <a:effectLst>
                  <a:outerShdw blurRad="38100" dist="38100" dir="2700000" algn="tl">
                    <a:srgbClr val="000000">
                      <a:alpha val="43137"/>
                    </a:srgbClr>
                  </a:outerShdw>
                </a:effectLst>
                <a:latin typeface="Arial Narrow" pitchFamily="34" charset="0"/>
              </a:rPr>
              <a:t>them </a:t>
            </a:r>
            <a:r>
              <a:rPr lang="en-US" sz="3200" baseline="30000" dirty="0" smtClean="0">
                <a:effectLst>
                  <a:outerShdw blurRad="38100" dist="38100" dir="2700000" algn="tl">
                    <a:srgbClr val="000000">
                      <a:alpha val="43137"/>
                    </a:srgbClr>
                  </a:outerShdw>
                </a:effectLst>
                <a:latin typeface="Arial Narrow" pitchFamily="34" charset="0"/>
              </a:rPr>
              <a:t>22</a:t>
            </a:r>
            <a:r>
              <a:rPr lang="en-US" sz="3200" dirty="0" smtClean="0">
                <a:effectLst>
                  <a:outerShdw blurRad="38100" dist="38100" dir="2700000" algn="tl">
                    <a:srgbClr val="000000">
                      <a:alpha val="43137"/>
                    </a:srgbClr>
                  </a:outerShdw>
                </a:effectLst>
                <a:latin typeface="Arial Narrow" pitchFamily="34" charset="0"/>
              </a:rPr>
              <a:t> But it has happened to them according to the true proverb: </a:t>
            </a:r>
            <a:r>
              <a:rPr lang="en-US" sz="3200" i="1" dirty="0" smtClean="0">
                <a:effectLst>
                  <a:outerShdw blurRad="38100" dist="38100" dir="2700000" algn="tl">
                    <a:srgbClr val="000000">
                      <a:alpha val="43137"/>
                    </a:srgbClr>
                  </a:outerShdw>
                </a:effectLst>
                <a:latin typeface="Arial Narrow" pitchFamily="34" charset="0"/>
              </a:rPr>
              <a:t>‘A dog returns to his own vomit,’</a:t>
            </a:r>
            <a:r>
              <a:rPr lang="en-US" sz="3200" dirty="0" smtClean="0">
                <a:effectLst>
                  <a:outerShdw blurRad="38100" dist="38100" dir="2700000" algn="tl">
                    <a:srgbClr val="000000">
                      <a:alpha val="43137"/>
                    </a:srgbClr>
                  </a:outerShdw>
                </a:effectLst>
                <a:latin typeface="Arial Narrow" pitchFamily="34" charset="0"/>
              </a:rPr>
              <a:t> and, ‘a sow, having washed, to her wallowing in the mire.’”</a:t>
            </a:r>
            <a:endParaRPr lang="en-US" sz="3200" dirty="0">
              <a:effectLst>
                <a:outerShdw blurRad="38100" dist="38100" dir="2700000" algn="tl">
                  <a:srgbClr val="000000">
                    <a:alpha val="43137"/>
                  </a:srgbClr>
                </a:outerShdw>
              </a:effectLst>
              <a:latin typeface="Arial Narrow" pitchFamily="34" charset="0"/>
            </a:endParaRPr>
          </a:p>
        </p:txBody>
      </p:sp>
    </p:spTree>
  </p:cSld>
  <p:clrMapOvr>
    <a:masterClrMapping/>
  </p:clrMapOvr>
  <p:transition spd="med">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8" name="Rectangle 4"/>
          <p:cNvSpPr>
            <a:spLocks noGrp="1" noChangeArrowheads="1"/>
          </p:cNvSpPr>
          <p:nvPr>
            <p:ph type="ctrTitle"/>
          </p:nvPr>
        </p:nvSpPr>
        <p:spPr/>
        <p:txBody>
          <a:bodyPr/>
          <a:lstStyle/>
          <a:p>
            <a:r>
              <a:rPr lang="en-US"/>
              <a:t>Who is Lost?</a:t>
            </a:r>
          </a:p>
        </p:txBody>
      </p:sp>
      <p:sp>
        <p:nvSpPr>
          <p:cNvPr id="323589" name="Rectangle 5"/>
          <p:cNvSpPr>
            <a:spLocks noGrp="1" noChangeArrowheads="1"/>
          </p:cNvSpPr>
          <p:nvPr>
            <p:ph type="subTitle" idx="1"/>
          </p:nvPr>
        </p:nvSpPr>
        <p:spPr/>
        <p:txBody>
          <a:bodyPr/>
          <a:lstStyle/>
          <a:p>
            <a:r>
              <a:rPr lang="en-US" sz="4000" dirty="0"/>
              <a:t>Anyone who has sinned!</a:t>
            </a:r>
          </a:p>
        </p:txBody>
      </p:sp>
      <p:sp>
        <p:nvSpPr>
          <p:cNvPr id="323590" name="AutoShape 6"/>
          <p:cNvSpPr>
            <a:spLocks noChangeArrowheads="1"/>
          </p:cNvSpPr>
          <p:nvPr/>
        </p:nvSpPr>
        <p:spPr bwMode="auto">
          <a:xfrm>
            <a:off x="1862667" y="1115139"/>
            <a:ext cx="6443133" cy="2009061"/>
          </a:xfrm>
          <a:prstGeom prst="roundRect">
            <a:avLst>
              <a:gd name="adj" fmla="val 16667"/>
            </a:avLst>
          </a:prstGeom>
          <a:solidFill>
            <a:schemeClr val="accent1"/>
          </a:solidFill>
          <a:ln w="9525">
            <a:solidFill>
              <a:schemeClr val="tx1"/>
            </a:solidFill>
            <a:round/>
            <a:headEnd/>
            <a:tailEnd/>
          </a:ln>
          <a:effectLst>
            <a:outerShdw dist="35921" dir="2700000" algn="ctr" rotWithShape="0">
              <a:srgbClr val="08080E"/>
            </a:outerShdw>
          </a:effectLst>
        </p:spPr>
        <p:txBody>
          <a:bodyPr wrap="square" anchor="ctr">
            <a:spAutoFit/>
          </a:bodyPr>
          <a:lstStyle/>
          <a:p>
            <a:r>
              <a:rPr lang="en-US" sz="3600" dirty="0">
                <a:effectLst>
                  <a:outerShdw blurRad="38100" dist="38100" dir="2700000" algn="tl">
                    <a:srgbClr val="000000">
                      <a:alpha val="43137"/>
                    </a:srgbClr>
                  </a:outerShdw>
                </a:effectLst>
              </a:rPr>
              <a:t>“For all have sinned and fall short of the glory of God.”</a:t>
            </a:r>
          </a:p>
          <a:p>
            <a:pPr algn="just"/>
            <a:r>
              <a:rPr lang="en-US" sz="4000" b="1" dirty="0">
                <a:effectLst>
                  <a:outerShdw blurRad="38100" dist="38100" dir="2700000" algn="tl">
                    <a:srgbClr val="000000"/>
                  </a:outerShdw>
                </a:effectLst>
              </a:rPr>
              <a:t>	</a:t>
            </a:r>
            <a:r>
              <a:rPr lang="en-US" sz="4000" b="1" dirty="0" smtClean="0">
                <a:effectLst>
                  <a:outerShdw blurRad="38100" dist="38100" dir="2700000" algn="tl">
                    <a:srgbClr val="000000"/>
                  </a:outerShdw>
                </a:effectLst>
              </a:rPr>
              <a:t>		</a:t>
            </a:r>
            <a:r>
              <a:rPr lang="en-US" sz="2800" dirty="0" smtClean="0"/>
              <a:t>-Romans 3:23</a:t>
            </a:r>
            <a:endParaRPr lang="en-US" sz="2800" dirty="0"/>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3589">
                                            <p:txEl>
                                              <p:pRg st="0" end="0"/>
                                            </p:txEl>
                                          </p:spTgt>
                                        </p:tgtEl>
                                        <p:attrNameLst>
                                          <p:attrName>style.visibility</p:attrName>
                                        </p:attrNameLst>
                                      </p:cBhvr>
                                      <p:to>
                                        <p:strVal val="visible"/>
                                      </p:to>
                                    </p:set>
                                    <p:animEffect transition="in" filter="blinds(horizontal)">
                                      <p:cBhvr>
                                        <p:cTn id="7" dur="500"/>
                                        <p:tgtEl>
                                          <p:spTgt spid="32358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23590"/>
                                        </p:tgtEl>
                                        <p:attrNameLst>
                                          <p:attrName>style.visibility</p:attrName>
                                        </p:attrNameLst>
                                      </p:cBhvr>
                                      <p:to>
                                        <p:strVal val="visible"/>
                                      </p:to>
                                    </p:set>
                                    <p:anim calcmode="lin" valueType="num">
                                      <p:cBhvr>
                                        <p:cTn id="12" dur="500" fill="hold"/>
                                        <p:tgtEl>
                                          <p:spTgt spid="323590"/>
                                        </p:tgtEl>
                                        <p:attrNameLst>
                                          <p:attrName>ppt_w</p:attrName>
                                        </p:attrNameLst>
                                      </p:cBhvr>
                                      <p:tavLst>
                                        <p:tav tm="0">
                                          <p:val>
                                            <p:fltVal val="0"/>
                                          </p:val>
                                        </p:tav>
                                        <p:tav tm="100000">
                                          <p:val>
                                            <p:strVal val="#ppt_w"/>
                                          </p:val>
                                        </p:tav>
                                      </p:tavLst>
                                    </p:anim>
                                    <p:anim calcmode="lin" valueType="num">
                                      <p:cBhvr>
                                        <p:cTn id="13" dur="500" fill="hold"/>
                                        <p:tgtEl>
                                          <p:spTgt spid="323590"/>
                                        </p:tgtEl>
                                        <p:attrNameLst>
                                          <p:attrName>ppt_h</p:attrName>
                                        </p:attrNameLst>
                                      </p:cBhvr>
                                      <p:tavLst>
                                        <p:tav tm="0">
                                          <p:val>
                                            <p:fltVal val="0"/>
                                          </p:val>
                                        </p:tav>
                                        <p:tav tm="100000">
                                          <p:val>
                                            <p:strVal val="#ppt_h"/>
                                          </p:val>
                                        </p:tav>
                                      </p:tavLst>
                                    </p:anim>
                                    <p:animEffect transition="in" filter="fade">
                                      <p:cBhvr>
                                        <p:cTn id="14" dur="500"/>
                                        <p:tgtEl>
                                          <p:spTgt spid="32359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grpId="1" nodeType="clickEffect">
                                  <p:stCondLst>
                                    <p:cond delay="0"/>
                                  </p:stCondLst>
                                  <p:childTnLst>
                                    <p:anim calcmode="lin" valueType="num">
                                      <p:cBhvr additive="base">
                                        <p:cTn id="18" dur="500"/>
                                        <p:tgtEl>
                                          <p:spTgt spid="323590"/>
                                        </p:tgtEl>
                                        <p:attrNameLst>
                                          <p:attrName>ppt_x</p:attrName>
                                        </p:attrNameLst>
                                      </p:cBhvr>
                                      <p:tavLst>
                                        <p:tav tm="0">
                                          <p:val>
                                            <p:strVal val="ppt_x"/>
                                          </p:val>
                                        </p:tav>
                                        <p:tav tm="100000">
                                          <p:val>
                                            <p:strVal val="ppt_x"/>
                                          </p:val>
                                        </p:tav>
                                      </p:tavLst>
                                    </p:anim>
                                    <p:anim calcmode="lin" valueType="num">
                                      <p:cBhvr additive="base">
                                        <p:cTn id="19" dur="500"/>
                                        <p:tgtEl>
                                          <p:spTgt spid="323590"/>
                                        </p:tgtEl>
                                        <p:attrNameLst>
                                          <p:attrName>ppt_y</p:attrName>
                                        </p:attrNameLst>
                                      </p:cBhvr>
                                      <p:tavLst>
                                        <p:tav tm="0">
                                          <p:val>
                                            <p:strVal val="ppt_y"/>
                                          </p:val>
                                        </p:tav>
                                        <p:tav tm="100000">
                                          <p:val>
                                            <p:strVal val="1+ppt_h/2"/>
                                          </p:val>
                                        </p:tav>
                                      </p:tavLst>
                                    </p:anim>
                                    <p:set>
                                      <p:cBhvr>
                                        <p:cTn id="20" dur="1" fill="hold">
                                          <p:stCondLst>
                                            <p:cond delay="499"/>
                                          </p:stCondLst>
                                        </p:cTn>
                                        <p:tgtEl>
                                          <p:spTgt spid="32359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9" grpId="0" build="p"/>
      <p:bldP spid="323590" grpId="0" animBg="1"/>
      <p:bldP spid="323590"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6" name="Rectangle 4"/>
          <p:cNvSpPr>
            <a:spLocks noGrp="1" noChangeArrowheads="1"/>
          </p:cNvSpPr>
          <p:nvPr>
            <p:ph type="title"/>
          </p:nvPr>
        </p:nvSpPr>
        <p:spPr/>
        <p:txBody>
          <a:bodyPr/>
          <a:lstStyle/>
          <a:p>
            <a:r>
              <a:rPr lang="en-US"/>
              <a:t>How many sins does it take?</a:t>
            </a:r>
          </a:p>
        </p:txBody>
      </p:sp>
      <p:grpSp>
        <p:nvGrpSpPr>
          <p:cNvPr id="325653" name="Group 21"/>
          <p:cNvGrpSpPr>
            <a:grpSpLocks/>
          </p:cNvGrpSpPr>
          <p:nvPr/>
        </p:nvGrpSpPr>
        <p:grpSpPr bwMode="auto">
          <a:xfrm>
            <a:off x="838200" y="1981200"/>
            <a:ext cx="2057400" cy="4495800"/>
            <a:chOff x="528" y="1248"/>
            <a:chExt cx="1296" cy="2832"/>
          </a:xfrm>
        </p:grpSpPr>
        <p:grpSp>
          <p:nvGrpSpPr>
            <p:cNvPr id="325641" name="Group 9"/>
            <p:cNvGrpSpPr>
              <a:grpSpLocks/>
            </p:cNvGrpSpPr>
            <p:nvPr/>
          </p:nvGrpSpPr>
          <p:grpSpPr bwMode="auto">
            <a:xfrm>
              <a:off x="528" y="1248"/>
              <a:ext cx="1296" cy="2832"/>
              <a:chOff x="528" y="1248"/>
              <a:chExt cx="1296" cy="2832"/>
            </a:xfrm>
          </p:grpSpPr>
          <p:sp>
            <p:nvSpPr>
              <p:cNvPr id="325637" name="Rectangle 5"/>
              <p:cNvSpPr>
                <a:spLocks noChangeArrowheads="1"/>
              </p:cNvSpPr>
              <p:nvPr/>
            </p:nvSpPr>
            <p:spPr bwMode="auto">
              <a:xfrm>
                <a:off x="528" y="1248"/>
                <a:ext cx="1296" cy="2832"/>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639" name="Text Box 7"/>
              <p:cNvSpPr txBox="1">
                <a:spLocks noChangeArrowheads="1"/>
              </p:cNvSpPr>
              <p:nvPr/>
            </p:nvSpPr>
            <p:spPr bwMode="auto">
              <a:xfrm>
                <a:off x="576" y="1392"/>
                <a:ext cx="115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a:solidFill>
                      <a:srgbClr val="08080E"/>
                    </a:solidFill>
                  </a:rPr>
                  <a:t>Right</a:t>
                </a:r>
              </a:p>
            </p:txBody>
          </p:sp>
          <p:sp>
            <p:nvSpPr>
              <p:cNvPr id="325640" name="Text Box 8"/>
              <p:cNvSpPr txBox="1">
                <a:spLocks noChangeArrowheads="1"/>
              </p:cNvSpPr>
              <p:nvPr/>
            </p:nvSpPr>
            <p:spPr bwMode="auto">
              <a:xfrm>
                <a:off x="576" y="2371"/>
                <a:ext cx="115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a:solidFill>
                      <a:srgbClr val="08080E"/>
                    </a:solidFill>
                  </a:rPr>
                  <a:t>Wrong</a:t>
                </a:r>
              </a:p>
            </p:txBody>
          </p:sp>
        </p:grpSp>
        <p:sp>
          <p:nvSpPr>
            <p:cNvPr id="325638" name="Line 6"/>
            <p:cNvSpPr>
              <a:spLocks noChangeShapeType="1"/>
            </p:cNvSpPr>
            <p:nvPr/>
          </p:nvSpPr>
          <p:spPr bwMode="auto">
            <a:xfrm>
              <a:off x="528" y="1824"/>
              <a:ext cx="1296" cy="0"/>
            </a:xfrm>
            <a:prstGeom prst="line">
              <a:avLst/>
            </a:prstGeom>
            <a:noFill/>
            <a:ln w="76200">
              <a:solidFill>
                <a:srgbClr val="08080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25654" name="Group 22"/>
          <p:cNvGrpSpPr>
            <a:grpSpLocks/>
          </p:cNvGrpSpPr>
          <p:nvPr/>
        </p:nvGrpSpPr>
        <p:grpSpPr bwMode="auto">
          <a:xfrm>
            <a:off x="3352800" y="1981200"/>
            <a:ext cx="2057400" cy="4495800"/>
            <a:chOff x="2112" y="1248"/>
            <a:chExt cx="1296" cy="2832"/>
          </a:xfrm>
        </p:grpSpPr>
        <p:sp>
          <p:nvSpPr>
            <p:cNvPr id="325643" name="Rectangle 11"/>
            <p:cNvSpPr>
              <a:spLocks noChangeArrowheads="1"/>
            </p:cNvSpPr>
            <p:nvPr/>
          </p:nvSpPr>
          <p:spPr bwMode="auto">
            <a:xfrm>
              <a:off x="2112" y="1248"/>
              <a:ext cx="1296" cy="2832"/>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644" name="Text Box 12"/>
            <p:cNvSpPr txBox="1">
              <a:spLocks noChangeArrowheads="1"/>
            </p:cNvSpPr>
            <p:nvPr/>
          </p:nvSpPr>
          <p:spPr bwMode="auto">
            <a:xfrm>
              <a:off x="2160" y="1699"/>
              <a:ext cx="115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a:solidFill>
                    <a:srgbClr val="08080E"/>
                  </a:solidFill>
                </a:rPr>
                <a:t>Right</a:t>
              </a:r>
            </a:p>
          </p:txBody>
        </p:sp>
        <p:sp>
          <p:nvSpPr>
            <p:cNvPr id="325645" name="Text Box 13"/>
            <p:cNvSpPr txBox="1">
              <a:spLocks noChangeArrowheads="1"/>
            </p:cNvSpPr>
            <p:nvPr/>
          </p:nvSpPr>
          <p:spPr bwMode="auto">
            <a:xfrm>
              <a:off x="2160" y="2947"/>
              <a:ext cx="115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a:solidFill>
                    <a:srgbClr val="08080E"/>
                  </a:solidFill>
                </a:rPr>
                <a:t>Wrong</a:t>
              </a:r>
            </a:p>
          </p:txBody>
        </p:sp>
        <p:sp>
          <p:nvSpPr>
            <p:cNvPr id="325650" name="Line 18"/>
            <p:cNvSpPr>
              <a:spLocks noChangeShapeType="1"/>
            </p:cNvSpPr>
            <p:nvPr/>
          </p:nvSpPr>
          <p:spPr bwMode="auto">
            <a:xfrm>
              <a:off x="2112" y="2544"/>
              <a:ext cx="1296" cy="0"/>
            </a:xfrm>
            <a:prstGeom prst="line">
              <a:avLst/>
            </a:prstGeom>
            <a:noFill/>
            <a:ln w="76200">
              <a:solidFill>
                <a:srgbClr val="08080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25656" name="Group 24"/>
          <p:cNvGrpSpPr>
            <a:grpSpLocks/>
          </p:cNvGrpSpPr>
          <p:nvPr/>
        </p:nvGrpSpPr>
        <p:grpSpPr bwMode="auto">
          <a:xfrm>
            <a:off x="5867400" y="1981200"/>
            <a:ext cx="2057400" cy="4495800"/>
            <a:chOff x="3696" y="1248"/>
            <a:chExt cx="1296" cy="2832"/>
          </a:xfrm>
        </p:grpSpPr>
        <p:sp>
          <p:nvSpPr>
            <p:cNvPr id="325647" name="Rectangle 15"/>
            <p:cNvSpPr>
              <a:spLocks noChangeArrowheads="1"/>
            </p:cNvSpPr>
            <p:nvPr/>
          </p:nvSpPr>
          <p:spPr bwMode="auto">
            <a:xfrm>
              <a:off x="3696" y="1248"/>
              <a:ext cx="1296" cy="2832"/>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648" name="Text Box 16"/>
            <p:cNvSpPr txBox="1">
              <a:spLocks noChangeArrowheads="1"/>
            </p:cNvSpPr>
            <p:nvPr/>
          </p:nvSpPr>
          <p:spPr bwMode="auto">
            <a:xfrm>
              <a:off x="3744" y="2179"/>
              <a:ext cx="115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a:solidFill>
                    <a:srgbClr val="08080E"/>
                  </a:solidFill>
                </a:rPr>
                <a:t>Right</a:t>
              </a:r>
            </a:p>
          </p:txBody>
        </p:sp>
        <p:sp>
          <p:nvSpPr>
            <p:cNvPr id="325649" name="Text Box 17"/>
            <p:cNvSpPr txBox="1">
              <a:spLocks noChangeArrowheads="1"/>
            </p:cNvSpPr>
            <p:nvPr/>
          </p:nvSpPr>
          <p:spPr bwMode="auto">
            <a:xfrm>
              <a:off x="3744" y="3715"/>
              <a:ext cx="115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a:solidFill>
                    <a:srgbClr val="08080E"/>
                  </a:solidFill>
                </a:rPr>
                <a:t>Wrong</a:t>
              </a:r>
            </a:p>
          </p:txBody>
        </p:sp>
        <p:sp>
          <p:nvSpPr>
            <p:cNvPr id="325651" name="Line 19"/>
            <p:cNvSpPr>
              <a:spLocks noChangeShapeType="1"/>
            </p:cNvSpPr>
            <p:nvPr/>
          </p:nvSpPr>
          <p:spPr bwMode="auto">
            <a:xfrm>
              <a:off x="3696" y="3744"/>
              <a:ext cx="1296" cy="0"/>
            </a:xfrm>
            <a:prstGeom prst="line">
              <a:avLst/>
            </a:prstGeom>
            <a:noFill/>
            <a:ln w="76200">
              <a:solidFill>
                <a:srgbClr val="08080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5657" name="AutoShape 25"/>
          <p:cNvSpPr>
            <a:spLocks noChangeArrowheads="1"/>
          </p:cNvSpPr>
          <p:nvPr/>
        </p:nvSpPr>
        <p:spPr bwMode="auto">
          <a:xfrm>
            <a:off x="1447800" y="1925121"/>
            <a:ext cx="6477000" cy="1940957"/>
          </a:xfrm>
          <a:prstGeom prst="roundRect">
            <a:avLst>
              <a:gd name="adj" fmla="val 16667"/>
            </a:avLst>
          </a:prstGeom>
          <a:solidFill>
            <a:srgbClr val="476077"/>
          </a:solidFill>
          <a:ln w="9525">
            <a:solidFill>
              <a:schemeClr val="tx1"/>
            </a:solidFill>
            <a:round/>
            <a:headEnd/>
            <a:tailEnd/>
          </a:ln>
          <a:effectLst>
            <a:outerShdw dist="35921" dir="2700000" algn="ctr" rotWithShape="0">
              <a:srgbClr val="08080E"/>
            </a:outerShdw>
          </a:effectLst>
        </p:spPr>
        <p:txBody>
          <a:bodyPr anchor="ctr">
            <a:spAutoFit/>
          </a:bodyPr>
          <a:lstStyle/>
          <a:p>
            <a:r>
              <a:rPr lang="en-US" sz="3600" dirty="0"/>
              <a:t>“For all have sinned and fall short of the glory of God.”</a:t>
            </a:r>
          </a:p>
          <a:p>
            <a:pPr algn="just"/>
            <a:r>
              <a:rPr lang="en-US" sz="3600" dirty="0"/>
              <a:t>		</a:t>
            </a:r>
            <a:r>
              <a:rPr lang="en-US" sz="2800" dirty="0"/>
              <a:t>-Romans </a:t>
            </a:r>
            <a:r>
              <a:rPr lang="en-US" sz="2800" dirty="0" smtClean="0"/>
              <a:t>3:23</a:t>
            </a:r>
            <a:endParaRPr lang="en-US" sz="3600" dirty="0"/>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25653"/>
                                        </p:tgtEl>
                                        <p:attrNameLst>
                                          <p:attrName>style.visibility</p:attrName>
                                        </p:attrNameLst>
                                      </p:cBhvr>
                                      <p:to>
                                        <p:strVal val="visible"/>
                                      </p:to>
                                    </p:set>
                                    <p:animEffect transition="in" filter="fade">
                                      <p:cBhvr>
                                        <p:cTn id="7" dur="2000"/>
                                        <p:tgtEl>
                                          <p:spTgt spid="3256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25654"/>
                                        </p:tgtEl>
                                        <p:attrNameLst>
                                          <p:attrName>style.visibility</p:attrName>
                                        </p:attrNameLst>
                                      </p:cBhvr>
                                      <p:to>
                                        <p:strVal val="visible"/>
                                      </p:to>
                                    </p:set>
                                    <p:animEffect transition="in" filter="fade">
                                      <p:cBhvr>
                                        <p:cTn id="12" dur="2000"/>
                                        <p:tgtEl>
                                          <p:spTgt spid="32565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25656"/>
                                        </p:tgtEl>
                                        <p:attrNameLst>
                                          <p:attrName>style.visibility</p:attrName>
                                        </p:attrNameLst>
                                      </p:cBhvr>
                                      <p:to>
                                        <p:strVal val="visible"/>
                                      </p:to>
                                    </p:set>
                                    <p:animEffect transition="in" filter="fade">
                                      <p:cBhvr>
                                        <p:cTn id="17" dur="2000"/>
                                        <p:tgtEl>
                                          <p:spTgt spid="3256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325657"/>
                                        </p:tgtEl>
                                        <p:attrNameLst>
                                          <p:attrName>style.visibility</p:attrName>
                                        </p:attrNameLst>
                                      </p:cBhvr>
                                      <p:to>
                                        <p:strVal val="visible"/>
                                      </p:to>
                                    </p:set>
                                    <p:anim calcmode="lin" valueType="num">
                                      <p:cBhvr>
                                        <p:cTn id="22" dur="500" fill="hold"/>
                                        <p:tgtEl>
                                          <p:spTgt spid="325657"/>
                                        </p:tgtEl>
                                        <p:attrNameLst>
                                          <p:attrName>ppt_w</p:attrName>
                                        </p:attrNameLst>
                                      </p:cBhvr>
                                      <p:tavLst>
                                        <p:tav tm="0">
                                          <p:val>
                                            <p:fltVal val="0"/>
                                          </p:val>
                                        </p:tav>
                                        <p:tav tm="100000">
                                          <p:val>
                                            <p:strVal val="#ppt_w"/>
                                          </p:val>
                                        </p:tav>
                                      </p:tavLst>
                                    </p:anim>
                                    <p:anim calcmode="lin" valueType="num">
                                      <p:cBhvr>
                                        <p:cTn id="23" dur="500" fill="hold"/>
                                        <p:tgtEl>
                                          <p:spTgt spid="325657"/>
                                        </p:tgtEl>
                                        <p:attrNameLst>
                                          <p:attrName>ppt_h</p:attrName>
                                        </p:attrNameLst>
                                      </p:cBhvr>
                                      <p:tavLst>
                                        <p:tav tm="0">
                                          <p:val>
                                            <p:fltVal val="0"/>
                                          </p:val>
                                        </p:tav>
                                        <p:tav tm="100000">
                                          <p:val>
                                            <p:strVal val="#ppt_h"/>
                                          </p:val>
                                        </p:tav>
                                      </p:tavLst>
                                    </p:anim>
                                    <p:animEffect transition="in" filter="fade">
                                      <p:cBhvr>
                                        <p:cTn id="24" dur="500"/>
                                        <p:tgtEl>
                                          <p:spTgt spid="32565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xit" presetSubtype="4" fill="hold" grpId="1" nodeType="clickEffect">
                                  <p:stCondLst>
                                    <p:cond delay="0"/>
                                  </p:stCondLst>
                                  <p:childTnLst>
                                    <p:anim calcmode="lin" valueType="num">
                                      <p:cBhvr additive="base">
                                        <p:cTn id="28" dur="500"/>
                                        <p:tgtEl>
                                          <p:spTgt spid="325657"/>
                                        </p:tgtEl>
                                        <p:attrNameLst>
                                          <p:attrName>ppt_x</p:attrName>
                                        </p:attrNameLst>
                                      </p:cBhvr>
                                      <p:tavLst>
                                        <p:tav tm="0">
                                          <p:val>
                                            <p:strVal val="ppt_x"/>
                                          </p:val>
                                        </p:tav>
                                        <p:tav tm="100000">
                                          <p:val>
                                            <p:strVal val="ppt_x"/>
                                          </p:val>
                                        </p:tav>
                                      </p:tavLst>
                                    </p:anim>
                                    <p:anim calcmode="lin" valueType="num">
                                      <p:cBhvr additive="base">
                                        <p:cTn id="29" dur="500"/>
                                        <p:tgtEl>
                                          <p:spTgt spid="325657"/>
                                        </p:tgtEl>
                                        <p:attrNameLst>
                                          <p:attrName>ppt_y</p:attrName>
                                        </p:attrNameLst>
                                      </p:cBhvr>
                                      <p:tavLst>
                                        <p:tav tm="0">
                                          <p:val>
                                            <p:strVal val="ppt_y"/>
                                          </p:val>
                                        </p:tav>
                                        <p:tav tm="100000">
                                          <p:val>
                                            <p:strVal val="1+ppt_h/2"/>
                                          </p:val>
                                        </p:tav>
                                      </p:tavLst>
                                    </p:anim>
                                    <p:set>
                                      <p:cBhvr>
                                        <p:cTn id="30" dur="1" fill="hold">
                                          <p:stCondLst>
                                            <p:cond delay="499"/>
                                          </p:stCondLst>
                                        </p:cTn>
                                        <p:tgtEl>
                                          <p:spTgt spid="3256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57" grpId="0" animBg="1"/>
      <p:bldP spid="325657"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ChangeArrowheads="1"/>
          </p:cNvSpPr>
          <p:nvPr/>
        </p:nvSpPr>
        <p:spPr bwMode="auto">
          <a:xfrm>
            <a:off x="685800" y="0"/>
            <a:ext cx="8458200" cy="68580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683" name="Text Box 3"/>
          <p:cNvSpPr txBox="1">
            <a:spLocks noChangeArrowheads="1"/>
          </p:cNvSpPr>
          <p:nvPr/>
        </p:nvSpPr>
        <p:spPr bwMode="auto">
          <a:xfrm>
            <a:off x="1371600" y="1017687"/>
            <a:ext cx="7086600" cy="4524315"/>
          </a:xfrm>
          <a:prstGeom prst="rect">
            <a:avLst/>
          </a:prstGeom>
          <a:solidFill>
            <a:schemeClr val="accent1">
              <a:lumMod val="75000"/>
            </a:schemeClr>
          </a:solidFill>
          <a:ln>
            <a:noFill/>
          </a:ln>
          <a:effectLst>
            <a:outerShdw dist="35921" dir="2700000" algn="ctr" rotWithShape="0">
              <a:schemeClr val="bg1"/>
            </a:outerShdw>
          </a:effectLst>
        </p:spPr>
        <p:txBody>
          <a:bodyPr wrap="square">
            <a:spAutoFit/>
          </a:bodyPr>
          <a:lstStyle/>
          <a:p>
            <a:pPr>
              <a:spcBef>
                <a:spcPct val="50000"/>
              </a:spcBef>
            </a:pPr>
            <a:r>
              <a:rPr lang="en-US" sz="3200" u="sng" dirty="0">
                <a:latin typeface="Arial Narrow" pitchFamily="34" charset="0"/>
              </a:rPr>
              <a:t>Romans 3:21-24</a:t>
            </a:r>
            <a:r>
              <a:rPr lang="en-US" sz="3200" dirty="0">
                <a:latin typeface="Arial Narrow" pitchFamily="34" charset="0"/>
              </a:rPr>
              <a:t> </a:t>
            </a:r>
            <a:r>
              <a:rPr lang="en-US" sz="3200" dirty="0" smtClean="0">
                <a:latin typeface="Arial Narrow" pitchFamily="34" charset="0"/>
              </a:rPr>
              <a:t>   “</a:t>
            </a:r>
            <a:r>
              <a:rPr lang="en-US" sz="3200" dirty="0">
                <a:latin typeface="Arial Narrow" pitchFamily="34" charset="0"/>
              </a:rPr>
              <a:t>But now the </a:t>
            </a:r>
            <a:r>
              <a:rPr lang="en-US" sz="3200" dirty="0" smtClean="0">
                <a:latin typeface="Arial Narrow" pitchFamily="34" charset="0"/>
              </a:rPr>
              <a:t>righteous-ness </a:t>
            </a:r>
            <a:r>
              <a:rPr lang="en-US" sz="3200" dirty="0">
                <a:latin typeface="Arial Narrow" pitchFamily="34" charset="0"/>
              </a:rPr>
              <a:t>of God apart from the law is revealed, being witnessed by the Law and the Prophets, </a:t>
            </a:r>
            <a:r>
              <a:rPr lang="en-US" sz="3200" baseline="30000" dirty="0">
                <a:latin typeface="Arial Narrow" pitchFamily="34" charset="0"/>
              </a:rPr>
              <a:t>22</a:t>
            </a:r>
            <a:r>
              <a:rPr lang="en-US" sz="3200" dirty="0">
                <a:latin typeface="Arial Narrow" pitchFamily="34" charset="0"/>
              </a:rPr>
              <a:t> even the righteousness of God, through faith in Jesus Christ, to all and on all who believe. For there is no difference; </a:t>
            </a:r>
            <a:r>
              <a:rPr lang="en-US" sz="3200" baseline="30000" dirty="0">
                <a:latin typeface="Arial Narrow" pitchFamily="34" charset="0"/>
              </a:rPr>
              <a:t>23</a:t>
            </a:r>
            <a:r>
              <a:rPr lang="en-US" sz="3200" dirty="0">
                <a:latin typeface="Arial Narrow" pitchFamily="34" charset="0"/>
              </a:rPr>
              <a:t> for all have sinned and fall short of the glory of God, </a:t>
            </a:r>
            <a:r>
              <a:rPr lang="en-US" sz="3200" baseline="30000" dirty="0">
                <a:latin typeface="Arial Narrow" pitchFamily="34" charset="0"/>
              </a:rPr>
              <a:t>24</a:t>
            </a:r>
            <a:r>
              <a:rPr lang="en-US" sz="3200" dirty="0">
                <a:latin typeface="Arial Narrow" pitchFamily="34" charset="0"/>
              </a:rPr>
              <a:t> being justified freely by His grace through the redemption that is in Christ Jesus.”</a:t>
            </a:r>
          </a:p>
        </p:txBody>
      </p:sp>
    </p:spTree>
  </p:cSld>
  <p:clrMapOvr>
    <a:masterClrMapping/>
  </p:clrMapOvr>
  <p:transition spd="med">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ctrTitle"/>
          </p:nvPr>
        </p:nvSpPr>
        <p:spPr/>
        <p:txBody>
          <a:bodyPr/>
          <a:lstStyle/>
          <a:p>
            <a:r>
              <a:rPr lang="en-US"/>
              <a:t>Who Is Lost?</a:t>
            </a:r>
          </a:p>
        </p:txBody>
      </p:sp>
      <p:sp>
        <p:nvSpPr>
          <p:cNvPr id="300035" name="Rectangle 3"/>
          <p:cNvSpPr>
            <a:spLocks noGrp="1" noChangeArrowheads="1"/>
          </p:cNvSpPr>
          <p:nvPr>
            <p:ph type="subTitle" idx="1"/>
          </p:nvPr>
        </p:nvSpPr>
        <p:spPr/>
        <p:txBody>
          <a:bodyPr/>
          <a:lstStyle/>
          <a:p>
            <a:r>
              <a:rPr lang="en-US" dirty="0"/>
              <a:t>Romans 1-3</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0035">
                                            <p:txEl>
                                              <p:pRg st="0" end="0"/>
                                            </p:txEl>
                                          </p:spTgt>
                                        </p:tgtEl>
                                        <p:attrNameLst>
                                          <p:attrName>style.visibility</p:attrName>
                                        </p:attrNameLst>
                                      </p:cBhvr>
                                      <p:to>
                                        <p:strVal val="visible"/>
                                      </p:to>
                                    </p:set>
                                    <p:animEffect transition="in" filter="fade">
                                      <p:cBhvr>
                                        <p:cTn id="7" dur="1000"/>
                                        <p:tgtEl>
                                          <p:spTgt spid="3000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ChangeArrowheads="1"/>
          </p:cNvSpPr>
          <p:nvPr/>
        </p:nvSpPr>
        <p:spPr bwMode="auto">
          <a:xfrm>
            <a:off x="685800" y="0"/>
            <a:ext cx="8458200" cy="68580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707" name="Text Box 3"/>
          <p:cNvSpPr txBox="1">
            <a:spLocks noChangeArrowheads="1"/>
          </p:cNvSpPr>
          <p:nvPr/>
        </p:nvSpPr>
        <p:spPr bwMode="auto">
          <a:xfrm>
            <a:off x="990600" y="1114485"/>
            <a:ext cx="7696200" cy="4524315"/>
          </a:xfrm>
          <a:prstGeom prst="rect">
            <a:avLst/>
          </a:prstGeom>
          <a:solidFill>
            <a:schemeClr val="accent1">
              <a:lumMod val="75000"/>
            </a:schemeClr>
          </a:solidFill>
          <a:ln>
            <a:noFill/>
          </a:ln>
          <a:effectLst>
            <a:outerShdw dist="35921" dir="2700000" algn="ctr" rotWithShape="0">
              <a:schemeClr val="bg1"/>
            </a:outerShdw>
          </a:effectLst>
        </p:spPr>
        <p:txBody>
          <a:bodyPr wrap="square">
            <a:spAutoFit/>
          </a:bodyPr>
          <a:lstStyle>
            <a:defPPr>
              <a:defRPr lang="en-US"/>
            </a:defPPr>
            <a:lvl1pPr>
              <a:spcBef>
                <a:spcPct val="50000"/>
              </a:spcBef>
              <a:defRPr sz="3600" u="sng">
                <a:latin typeface="Arial Narrow" pitchFamily="34" charset="0"/>
              </a:defRPr>
            </a:lvl1pPr>
          </a:lstStyle>
          <a:p>
            <a:r>
              <a:rPr lang="en-US" sz="3200" dirty="0"/>
              <a:t>Romans 6:1-4</a:t>
            </a:r>
            <a:r>
              <a:rPr lang="en-US" sz="3200" u="none" dirty="0"/>
              <a:t> </a:t>
            </a:r>
            <a:r>
              <a:rPr lang="en-US" sz="3200" u="none" dirty="0" smtClean="0"/>
              <a:t>  “</a:t>
            </a:r>
            <a:r>
              <a:rPr lang="en-US" sz="3200" u="none" dirty="0"/>
              <a:t>What shall we say then? Shall we continue in sin that grace may abound? </a:t>
            </a:r>
            <a:r>
              <a:rPr lang="en-US" sz="3200" u="none" baseline="30000" dirty="0"/>
              <a:t>2</a:t>
            </a:r>
            <a:r>
              <a:rPr lang="en-US" sz="3200" u="none" dirty="0"/>
              <a:t> Certainly not! How shall we who died to sin live any longer in it</a:t>
            </a:r>
            <a:r>
              <a:rPr lang="en-US" sz="3200" u="none" dirty="0" smtClean="0"/>
              <a:t>?  </a:t>
            </a:r>
            <a:r>
              <a:rPr lang="en-US" sz="3200" u="none" baseline="30000" dirty="0"/>
              <a:t>3</a:t>
            </a:r>
            <a:r>
              <a:rPr lang="en-US" sz="3200" u="none" dirty="0"/>
              <a:t> Or do you not know that as many of us as were baptized into Christ Jesus were baptized into His death</a:t>
            </a:r>
            <a:r>
              <a:rPr lang="en-US" sz="3200" u="none" dirty="0" smtClean="0"/>
              <a:t>?  </a:t>
            </a:r>
            <a:r>
              <a:rPr lang="en-US" sz="3200" u="none" baseline="30000" dirty="0"/>
              <a:t>4</a:t>
            </a:r>
            <a:r>
              <a:rPr lang="en-US" sz="3200" u="none" dirty="0"/>
              <a:t> Therefore we were buried with Him through baptism into death, that just as Christ was raised from the dead by the glory of the Father, even so we also should walk in newness of life.”</a:t>
            </a:r>
          </a:p>
        </p:txBody>
      </p:sp>
    </p:spTree>
  </p:cSld>
  <p:clrMapOvr>
    <a:masterClrMapping/>
  </p:clrMapOvr>
  <p:transition spd="med">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2" name="Rectangle 4"/>
          <p:cNvSpPr>
            <a:spLocks noGrp="1" noChangeArrowheads="1"/>
          </p:cNvSpPr>
          <p:nvPr>
            <p:ph type="ctrTitle"/>
          </p:nvPr>
        </p:nvSpPr>
        <p:spPr/>
        <p:txBody>
          <a:bodyPr/>
          <a:lstStyle/>
          <a:p>
            <a:r>
              <a:rPr lang="en-US"/>
              <a:t>Who is Lost?</a:t>
            </a:r>
          </a:p>
        </p:txBody>
      </p:sp>
      <p:sp>
        <p:nvSpPr>
          <p:cNvPr id="329733" name="Rectangle 5"/>
          <p:cNvSpPr>
            <a:spLocks noGrp="1" noChangeArrowheads="1"/>
          </p:cNvSpPr>
          <p:nvPr>
            <p:ph type="subTitle" idx="1"/>
          </p:nvPr>
        </p:nvSpPr>
        <p:spPr/>
        <p:txBody>
          <a:bodyPr/>
          <a:lstStyle/>
          <a:p>
            <a:r>
              <a:rPr lang="en-US"/>
              <a:t>Anyone without Christ!</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9733">
                                            <p:txEl>
                                              <p:pRg st="0" end="0"/>
                                            </p:txEl>
                                          </p:spTgt>
                                        </p:tgtEl>
                                        <p:attrNameLst>
                                          <p:attrName>style.visibility</p:attrName>
                                        </p:attrNameLst>
                                      </p:cBhvr>
                                      <p:to>
                                        <p:strVal val="visible"/>
                                      </p:to>
                                    </p:set>
                                    <p:animEffect transition="in" filter="blinds(horizontal)">
                                      <p:cBhvr>
                                        <p:cTn id="7" dur="500"/>
                                        <p:tgtEl>
                                          <p:spTgt spid="3297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80" name="Rectangle 4"/>
          <p:cNvSpPr>
            <a:spLocks noGrp="1" noChangeArrowheads="1"/>
          </p:cNvSpPr>
          <p:nvPr>
            <p:ph type="ctrTitle"/>
          </p:nvPr>
        </p:nvSpPr>
        <p:spPr/>
        <p:txBody>
          <a:bodyPr/>
          <a:lstStyle/>
          <a:p>
            <a:r>
              <a:rPr lang="en-US"/>
              <a:t>Who can be Saved?</a:t>
            </a:r>
          </a:p>
        </p:txBody>
      </p:sp>
      <p:sp>
        <p:nvSpPr>
          <p:cNvPr id="331781" name="Rectangle 5"/>
          <p:cNvSpPr>
            <a:spLocks noGrp="1" noChangeArrowheads="1"/>
          </p:cNvSpPr>
          <p:nvPr>
            <p:ph type="subTitle" idx="1"/>
          </p:nvPr>
        </p:nvSpPr>
        <p:spPr/>
        <p:txBody>
          <a:bodyPr/>
          <a:lstStyle/>
          <a:p>
            <a:r>
              <a:rPr lang="en-US"/>
              <a:t>Anyone with Christ!</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1781">
                                            <p:txEl>
                                              <p:pRg st="0" end="0"/>
                                            </p:txEl>
                                          </p:spTgt>
                                        </p:tgtEl>
                                        <p:attrNameLst>
                                          <p:attrName>style.visibility</p:attrName>
                                        </p:attrNameLst>
                                      </p:cBhvr>
                                      <p:to>
                                        <p:strVal val="visible"/>
                                      </p:to>
                                    </p:set>
                                    <p:animEffect transition="in" filter="blinds(horizontal)">
                                      <p:cBhvr>
                                        <p:cTn id="7" dur="500"/>
                                        <p:tgtEl>
                                          <p:spTgt spid="3317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8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2" name="Rectangle 4"/>
          <p:cNvSpPr>
            <a:spLocks noChangeArrowheads="1"/>
          </p:cNvSpPr>
          <p:nvPr/>
        </p:nvSpPr>
        <p:spPr bwMode="auto">
          <a:xfrm>
            <a:off x="0" y="0"/>
            <a:ext cx="9296400" cy="70866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60" name="Rectangle 4"/>
          <p:cNvSpPr>
            <a:spLocks noGrp="1" noChangeArrowheads="1"/>
          </p:cNvSpPr>
          <p:nvPr>
            <p:ph type="ctrTitle"/>
          </p:nvPr>
        </p:nvSpPr>
        <p:spPr>
          <a:xfrm>
            <a:off x="2057400" y="1143000"/>
            <a:ext cx="6858000" cy="2209800"/>
          </a:xfrm>
        </p:spPr>
        <p:txBody>
          <a:bodyPr/>
          <a:lstStyle/>
          <a:p>
            <a:r>
              <a:rPr lang="en-US" sz="5300"/>
              <a:t>Does Ignorance Excuse?</a:t>
            </a:r>
          </a:p>
        </p:txBody>
      </p:sp>
      <p:sp>
        <p:nvSpPr>
          <p:cNvPr id="301061" name="Rectangle 5"/>
          <p:cNvSpPr>
            <a:spLocks noGrp="1" noChangeArrowheads="1"/>
          </p:cNvSpPr>
          <p:nvPr>
            <p:ph type="subTitle" idx="1"/>
          </p:nvPr>
        </p:nvSpPr>
        <p:spPr>
          <a:xfrm>
            <a:off x="1295400" y="3962400"/>
            <a:ext cx="7239000" cy="1600200"/>
          </a:xfrm>
        </p:spPr>
        <p:txBody>
          <a:bodyPr/>
          <a:lstStyle/>
          <a:p>
            <a:pPr algn="l"/>
            <a:r>
              <a:rPr lang="en-US" sz="3400" dirty="0">
                <a:effectLst>
                  <a:outerShdw blurRad="38100" dist="38100" dir="2700000" algn="tl">
                    <a:srgbClr val="000000"/>
                  </a:outerShdw>
                </a:effectLst>
              </a:rPr>
              <a:t>“For the wrath of God is revealed from heaven against all ungodliness and unrighteousness of men.” -1:18</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1061">
                                            <p:txEl>
                                              <p:pRg st="0" end="0"/>
                                            </p:txEl>
                                          </p:spTgt>
                                        </p:tgtEl>
                                        <p:attrNameLst>
                                          <p:attrName>style.visibility</p:attrName>
                                        </p:attrNameLst>
                                      </p:cBhvr>
                                      <p:to>
                                        <p:strVal val="visible"/>
                                      </p:to>
                                    </p:set>
                                    <p:animEffect transition="in" filter="wipe(down)">
                                      <p:cBhvr>
                                        <p:cTn id="7" dur="500"/>
                                        <p:tgtEl>
                                          <p:spTgt spid="30106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6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8" name="Rectangle 4"/>
          <p:cNvSpPr>
            <a:spLocks noChangeArrowheads="1"/>
          </p:cNvSpPr>
          <p:nvPr/>
        </p:nvSpPr>
        <p:spPr bwMode="auto">
          <a:xfrm>
            <a:off x="685800" y="0"/>
            <a:ext cx="8458200"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09" name="Text Box 5"/>
          <p:cNvSpPr txBox="1">
            <a:spLocks noChangeArrowheads="1"/>
          </p:cNvSpPr>
          <p:nvPr/>
        </p:nvSpPr>
        <p:spPr bwMode="auto">
          <a:xfrm>
            <a:off x="914400" y="152400"/>
            <a:ext cx="7696200" cy="6494085"/>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3200" b="1" u="sng" dirty="0">
                <a:effectLst>
                  <a:outerShdw blurRad="38100" dist="38100" dir="2700000" algn="tl">
                    <a:srgbClr val="000000"/>
                  </a:outerShdw>
                </a:effectLst>
                <a:latin typeface="Arial Narrow" pitchFamily="34" charset="0"/>
              </a:rPr>
              <a:t>Romans 1:18-21</a:t>
            </a:r>
            <a:r>
              <a:rPr lang="en-US" sz="3200" dirty="0">
                <a:effectLst>
                  <a:outerShdw blurRad="38100" dist="38100" dir="2700000" algn="tl">
                    <a:srgbClr val="000000"/>
                  </a:outerShdw>
                </a:effectLst>
                <a:latin typeface="Arial Narrow" pitchFamily="34" charset="0"/>
              </a:rPr>
              <a:t> </a:t>
            </a:r>
            <a:r>
              <a:rPr lang="en-US" sz="3200" dirty="0" smtClean="0">
                <a:effectLst>
                  <a:outerShdw blurRad="38100" dist="38100" dir="2700000" algn="tl">
                    <a:srgbClr val="000000"/>
                  </a:outerShdw>
                </a:effectLst>
                <a:latin typeface="Arial Narrow" pitchFamily="34" charset="0"/>
              </a:rPr>
              <a:t> “</a:t>
            </a:r>
            <a:r>
              <a:rPr lang="en-US" sz="3200" dirty="0">
                <a:effectLst>
                  <a:outerShdw blurRad="38100" dist="38100" dir="2700000" algn="tl">
                    <a:srgbClr val="000000"/>
                  </a:outerShdw>
                </a:effectLst>
                <a:latin typeface="Arial Narrow" pitchFamily="34" charset="0"/>
              </a:rPr>
              <a:t>For the wrath of God is revealed from heaven against all ungodliness and unrighteousness of men, who suppress the truth in unrighteousness, </a:t>
            </a:r>
            <a:r>
              <a:rPr lang="en-US" sz="3200" baseline="30000" dirty="0">
                <a:effectLst>
                  <a:outerShdw blurRad="38100" dist="38100" dir="2700000" algn="tl">
                    <a:srgbClr val="000000"/>
                  </a:outerShdw>
                </a:effectLst>
                <a:latin typeface="Arial Narrow" pitchFamily="34" charset="0"/>
              </a:rPr>
              <a:t>19</a:t>
            </a:r>
            <a:r>
              <a:rPr lang="en-US" sz="3200" dirty="0">
                <a:effectLst>
                  <a:outerShdw blurRad="38100" dist="38100" dir="2700000" algn="tl">
                    <a:srgbClr val="000000"/>
                  </a:outerShdw>
                </a:effectLst>
                <a:latin typeface="Arial Narrow" pitchFamily="34" charset="0"/>
              </a:rPr>
              <a:t> because what may be known of God is manifest in them, for God has shown it to them. </a:t>
            </a:r>
            <a:r>
              <a:rPr lang="en-US" sz="3200" baseline="30000" dirty="0">
                <a:effectLst>
                  <a:outerShdw blurRad="38100" dist="38100" dir="2700000" algn="tl">
                    <a:srgbClr val="000000"/>
                  </a:outerShdw>
                </a:effectLst>
                <a:latin typeface="Arial Narrow" pitchFamily="34" charset="0"/>
              </a:rPr>
              <a:t>20</a:t>
            </a:r>
            <a:r>
              <a:rPr lang="en-US" sz="3200" dirty="0">
                <a:effectLst>
                  <a:outerShdw blurRad="38100" dist="38100" dir="2700000" algn="tl">
                    <a:srgbClr val="000000"/>
                  </a:outerShdw>
                </a:effectLst>
                <a:latin typeface="Arial Narrow" pitchFamily="34" charset="0"/>
              </a:rPr>
              <a:t> For since the creation of the world His invisible attributes are clearly seen, being understood by the things that are made, even His eternal power and Godhead, so that they are without </a:t>
            </a:r>
            <a:r>
              <a:rPr lang="en-US" sz="3200" dirty="0" smtClean="0">
                <a:effectLst>
                  <a:outerShdw blurRad="38100" dist="38100" dir="2700000" algn="tl">
                    <a:srgbClr val="000000"/>
                  </a:outerShdw>
                </a:effectLst>
                <a:latin typeface="Arial Narrow" pitchFamily="34" charset="0"/>
              </a:rPr>
              <a:t>excuse. </a:t>
            </a:r>
            <a:r>
              <a:rPr lang="en-US" sz="3200" baseline="30000" dirty="0">
                <a:effectLst>
                  <a:outerShdw blurRad="38100" dist="38100" dir="2700000" algn="tl">
                    <a:srgbClr val="000000"/>
                  </a:outerShdw>
                </a:effectLst>
                <a:latin typeface="Arial Narrow" pitchFamily="34" charset="0"/>
              </a:rPr>
              <a:t>21</a:t>
            </a:r>
            <a:r>
              <a:rPr lang="en-US" sz="3200" dirty="0">
                <a:effectLst>
                  <a:outerShdw blurRad="38100" dist="38100" dir="2700000" algn="tl">
                    <a:srgbClr val="000000"/>
                  </a:outerShdw>
                </a:effectLst>
                <a:latin typeface="Arial Narrow" pitchFamily="34" charset="0"/>
              </a:rPr>
              <a:t> because, although they knew God, they did not glorify Him as God, nor were thankful, but became futile in their thoughts, and their foolish hearts were darkened.</a:t>
            </a:r>
            <a:r>
              <a:rPr lang="en-US" sz="3200" dirty="0" smtClean="0">
                <a:effectLst>
                  <a:outerShdw blurRad="38100" dist="38100" dir="2700000" algn="tl">
                    <a:srgbClr val="000000"/>
                  </a:outerShdw>
                </a:effectLst>
                <a:latin typeface="Arial Narrow" pitchFamily="34" charset="0"/>
              </a:rPr>
              <a:t>”</a:t>
            </a:r>
            <a:endParaRPr lang="en-US" sz="3200" dirty="0">
              <a:effectLst>
                <a:outerShdw blurRad="38100" dist="38100" dir="2700000" algn="tl">
                  <a:srgbClr val="000000"/>
                </a:outerShdw>
              </a:effectLst>
              <a:latin typeface="Arial Narrow" pitchFamily="34" charset="0"/>
            </a:endParaRPr>
          </a:p>
        </p:txBody>
      </p:sp>
    </p:spTree>
  </p:cSld>
  <p:clrMapOvr>
    <a:masterClrMapping/>
  </p:clrMapOvr>
  <p:transition spd="med">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ChangeArrowheads="1"/>
          </p:cNvSpPr>
          <p:nvPr/>
        </p:nvSpPr>
        <p:spPr bwMode="auto">
          <a:xfrm>
            <a:off x="685800" y="0"/>
            <a:ext cx="8458200"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55" name="Text Box 3"/>
          <p:cNvSpPr txBox="1">
            <a:spLocks noChangeArrowheads="1"/>
          </p:cNvSpPr>
          <p:nvPr/>
        </p:nvSpPr>
        <p:spPr bwMode="auto">
          <a:xfrm>
            <a:off x="990600" y="1371600"/>
            <a:ext cx="7543800" cy="2862322"/>
          </a:xfrm>
          <a:prstGeom prst="rect">
            <a:avLst/>
          </a:prstGeom>
          <a:solidFill>
            <a:schemeClr val="accent3">
              <a:lumMod val="50000"/>
            </a:schemeClr>
          </a:solidFill>
          <a:ln>
            <a:noFill/>
          </a:ln>
          <a:effectLst>
            <a:outerShdw dist="35921" dir="2700000" algn="ctr" rotWithShape="0">
              <a:schemeClr val="bg1"/>
            </a:outerShdw>
          </a:effectLst>
        </p:spPr>
        <p:txBody>
          <a:bodyPr wrap="square">
            <a:spAutoFit/>
          </a:bodyPr>
          <a:lstStyle/>
          <a:p>
            <a:pPr>
              <a:spcBef>
                <a:spcPct val="50000"/>
              </a:spcBef>
            </a:pPr>
            <a:r>
              <a:rPr lang="en-US" sz="3600" b="1" u="sng" dirty="0">
                <a:effectLst>
                  <a:outerShdw blurRad="38100" dist="38100" dir="2700000" algn="tl">
                    <a:srgbClr val="000000">
                      <a:alpha val="43137"/>
                    </a:srgbClr>
                  </a:outerShdw>
                </a:effectLst>
                <a:latin typeface="Arial Narrow" pitchFamily="34" charset="0"/>
              </a:rPr>
              <a:t>Romans </a:t>
            </a:r>
            <a:r>
              <a:rPr lang="en-US" sz="3600" b="1" u="sng" dirty="0" smtClean="0">
                <a:effectLst>
                  <a:outerShdw blurRad="38100" dist="38100" dir="2700000" algn="tl">
                    <a:srgbClr val="000000">
                      <a:alpha val="43137"/>
                    </a:srgbClr>
                  </a:outerShdw>
                </a:effectLst>
                <a:latin typeface="Arial Narrow" pitchFamily="34" charset="0"/>
              </a:rPr>
              <a:t>1:20</a:t>
            </a:r>
            <a:r>
              <a:rPr lang="en-US" sz="3600" dirty="0" smtClean="0">
                <a:effectLst>
                  <a:outerShdw blurRad="38100" dist="38100" dir="2700000" algn="tl">
                    <a:srgbClr val="000000">
                      <a:alpha val="43137"/>
                    </a:srgbClr>
                  </a:outerShdw>
                </a:effectLst>
                <a:latin typeface="Arial Narrow" pitchFamily="34" charset="0"/>
              </a:rPr>
              <a:t>  “</a:t>
            </a:r>
            <a:r>
              <a:rPr lang="en-US" sz="3600" dirty="0">
                <a:effectLst>
                  <a:outerShdw blurRad="38100" dist="38100" dir="2700000" algn="tl">
                    <a:srgbClr val="000000">
                      <a:alpha val="43137"/>
                    </a:srgbClr>
                  </a:outerShdw>
                </a:effectLst>
                <a:latin typeface="Arial Narrow" pitchFamily="34" charset="0"/>
              </a:rPr>
              <a:t>For since the creation of the world </a:t>
            </a:r>
            <a:r>
              <a:rPr lang="en-US" sz="3600" u="sng" dirty="0">
                <a:effectLst>
                  <a:outerShdw blurRad="38100" dist="38100" dir="2700000" algn="tl">
                    <a:srgbClr val="000000">
                      <a:alpha val="43137"/>
                    </a:srgbClr>
                  </a:outerShdw>
                </a:effectLst>
                <a:latin typeface="Arial Narrow" pitchFamily="34" charset="0"/>
              </a:rPr>
              <a:t>His invisible attributes are clearly seen</a:t>
            </a:r>
            <a:r>
              <a:rPr lang="en-US" sz="3600" dirty="0">
                <a:effectLst>
                  <a:outerShdw blurRad="38100" dist="38100" dir="2700000" algn="tl">
                    <a:srgbClr val="000000">
                      <a:alpha val="43137"/>
                    </a:srgbClr>
                  </a:outerShdw>
                </a:effectLst>
                <a:latin typeface="Arial Narrow" pitchFamily="34" charset="0"/>
              </a:rPr>
              <a:t>, being understood by the things that are made, even His eternal power and Godhead, so that they are without excuse.”</a:t>
            </a:r>
          </a:p>
        </p:txBody>
      </p:sp>
    </p:spTree>
  </p:cSld>
  <p:clrMapOvr>
    <a:masterClrMapping/>
  </p:clrMapOvr>
  <p:transition spd="med">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ChangeArrowheads="1"/>
          </p:cNvSpPr>
          <p:nvPr/>
        </p:nvSpPr>
        <p:spPr bwMode="auto">
          <a:xfrm>
            <a:off x="685800" y="0"/>
            <a:ext cx="84582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79" name="Text Box 3"/>
          <p:cNvSpPr txBox="1">
            <a:spLocks noChangeArrowheads="1"/>
          </p:cNvSpPr>
          <p:nvPr/>
        </p:nvSpPr>
        <p:spPr bwMode="auto">
          <a:xfrm>
            <a:off x="1143000" y="679450"/>
            <a:ext cx="7239000" cy="5035550"/>
          </a:xfrm>
          <a:prstGeom prst="rect">
            <a:avLst/>
          </a:prstGeom>
          <a:solidFill>
            <a:schemeClr val="accent1"/>
          </a:solidFill>
          <a:ln>
            <a:noFill/>
          </a:ln>
          <a:effectLst>
            <a:outerShdw dist="35921" dir="2700000" algn="ctr" rotWithShape="0">
              <a:schemeClr val="bg1"/>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3600" b="1" u="sng" dirty="0">
                <a:effectLst>
                  <a:outerShdw blurRad="38100" dist="38100" dir="2700000" algn="tl">
                    <a:srgbClr val="000000"/>
                  </a:outerShdw>
                </a:effectLst>
                <a:latin typeface="Arial Narrow" pitchFamily="34" charset="0"/>
              </a:rPr>
              <a:t>Psalms 19:1-4</a:t>
            </a:r>
            <a:r>
              <a:rPr lang="en-US" sz="3600" dirty="0">
                <a:effectLst>
                  <a:outerShdw blurRad="38100" dist="38100" dir="2700000" algn="tl">
                    <a:srgbClr val="000000"/>
                  </a:outerShdw>
                </a:effectLst>
                <a:latin typeface="Arial Narrow" pitchFamily="34" charset="0"/>
              </a:rPr>
              <a:t> </a:t>
            </a:r>
            <a:r>
              <a:rPr lang="en-US" sz="3600" dirty="0" smtClean="0">
                <a:effectLst>
                  <a:outerShdw blurRad="38100" dist="38100" dir="2700000" algn="tl">
                    <a:srgbClr val="000000"/>
                  </a:outerShdw>
                </a:effectLst>
                <a:latin typeface="Arial Narrow" pitchFamily="34" charset="0"/>
              </a:rPr>
              <a:t>  “</a:t>
            </a:r>
            <a:r>
              <a:rPr lang="en-US" sz="3600" dirty="0">
                <a:effectLst>
                  <a:outerShdw blurRad="38100" dist="38100" dir="2700000" algn="tl">
                    <a:srgbClr val="000000"/>
                  </a:outerShdw>
                </a:effectLst>
                <a:latin typeface="Arial Narrow" pitchFamily="34" charset="0"/>
              </a:rPr>
              <a:t>The heavens declare the glory of God; and the firmament shows His handiwork.  </a:t>
            </a:r>
            <a:r>
              <a:rPr lang="en-US" sz="3600" baseline="30000" dirty="0">
                <a:effectLst>
                  <a:outerShdw blurRad="38100" dist="38100" dir="2700000" algn="tl">
                    <a:srgbClr val="000000"/>
                  </a:outerShdw>
                </a:effectLst>
                <a:latin typeface="Arial Narrow" pitchFamily="34" charset="0"/>
              </a:rPr>
              <a:t>2</a:t>
            </a:r>
            <a:r>
              <a:rPr lang="en-US" sz="3600" dirty="0">
                <a:effectLst>
                  <a:outerShdw blurRad="38100" dist="38100" dir="2700000" algn="tl">
                    <a:srgbClr val="000000"/>
                  </a:outerShdw>
                </a:effectLst>
                <a:latin typeface="Arial Narrow" pitchFamily="34" charset="0"/>
              </a:rPr>
              <a:t> Day unto day utters speech, And night unto night reveals knowledge.  </a:t>
            </a:r>
            <a:r>
              <a:rPr lang="en-US" sz="3600" baseline="30000" dirty="0">
                <a:effectLst>
                  <a:outerShdw blurRad="38100" dist="38100" dir="2700000" algn="tl">
                    <a:srgbClr val="000000"/>
                  </a:outerShdw>
                </a:effectLst>
                <a:latin typeface="Arial Narrow" pitchFamily="34" charset="0"/>
              </a:rPr>
              <a:t>3</a:t>
            </a:r>
            <a:r>
              <a:rPr lang="en-US" sz="3600" dirty="0">
                <a:effectLst>
                  <a:outerShdw blurRad="38100" dist="38100" dir="2700000" algn="tl">
                    <a:srgbClr val="000000"/>
                  </a:outerShdw>
                </a:effectLst>
                <a:latin typeface="Arial Narrow" pitchFamily="34" charset="0"/>
              </a:rPr>
              <a:t> There is no speech nor language where their voice is not heard.  </a:t>
            </a:r>
            <a:r>
              <a:rPr lang="en-US" sz="3600" baseline="30000" dirty="0" smtClean="0">
                <a:effectLst>
                  <a:outerShdw blurRad="38100" dist="38100" dir="2700000" algn="tl">
                    <a:srgbClr val="000000"/>
                  </a:outerShdw>
                </a:effectLst>
                <a:latin typeface="Arial Narrow" pitchFamily="34" charset="0"/>
              </a:rPr>
              <a:t>4</a:t>
            </a:r>
            <a:r>
              <a:rPr lang="en-US" sz="3600" dirty="0" smtClean="0">
                <a:effectLst>
                  <a:outerShdw blurRad="38100" dist="38100" dir="2700000" algn="tl">
                    <a:srgbClr val="000000"/>
                  </a:outerShdw>
                </a:effectLst>
                <a:latin typeface="Arial Narrow" pitchFamily="34" charset="0"/>
              </a:rPr>
              <a:t> </a:t>
            </a:r>
            <a:r>
              <a:rPr lang="en-US" sz="3600" dirty="0">
                <a:effectLst>
                  <a:outerShdw blurRad="38100" dist="38100" dir="2700000" algn="tl">
                    <a:srgbClr val="000000"/>
                  </a:outerShdw>
                </a:effectLst>
                <a:latin typeface="Arial Narrow" pitchFamily="34" charset="0"/>
              </a:rPr>
              <a:t>Their line has gone out through all the earth, and their words to the end of the world</a:t>
            </a:r>
            <a:r>
              <a:rPr lang="en-US" sz="3600" dirty="0" smtClean="0">
                <a:effectLst>
                  <a:outerShdw blurRad="38100" dist="38100" dir="2700000" algn="tl">
                    <a:srgbClr val="000000"/>
                  </a:outerShdw>
                </a:effectLst>
                <a:latin typeface="Arial Narrow" pitchFamily="34" charset="0"/>
              </a:rPr>
              <a:t>.”</a:t>
            </a:r>
            <a:endParaRPr lang="en-US" sz="3600" dirty="0">
              <a:effectLst>
                <a:outerShdw blurRad="38100" dist="38100" dir="2700000" algn="tl">
                  <a:srgbClr val="000000"/>
                </a:outerShdw>
              </a:effectLst>
              <a:latin typeface="Arial Narrow" pitchFamily="34" charset="0"/>
            </a:endParaRPr>
          </a:p>
        </p:txBody>
      </p:sp>
    </p:spTree>
  </p:cSld>
  <p:clrMapOvr>
    <a:masterClrMapping/>
  </p:clrMapOvr>
  <p:transition spd="med">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4" name="Rectangle 4"/>
          <p:cNvSpPr>
            <a:spLocks noGrp="1" noChangeArrowheads="1"/>
          </p:cNvSpPr>
          <p:nvPr>
            <p:ph type="title"/>
          </p:nvPr>
        </p:nvSpPr>
        <p:spPr>
          <a:xfrm>
            <a:off x="914400" y="277813"/>
            <a:ext cx="8001000" cy="1143000"/>
          </a:xfrm>
        </p:spPr>
        <p:txBody>
          <a:bodyPr/>
          <a:lstStyle/>
          <a:p>
            <a:r>
              <a:rPr lang="en-US"/>
              <a:t>Man has a sense of right and wrong</a:t>
            </a:r>
          </a:p>
        </p:txBody>
      </p:sp>
      <p:sp>
        <p:nvSpPr>
          <p:cNvPr id="307205" name="Text Box 5"/>
          <p:cNvSpPr txBox="1">
            <a:spLocks noChangeArrowheads="1"/>
          </p:cNvSpPr>
          <p:nvPr/>
        </p:nvSpPr>
        <p:spPr bwMode="auto">
          <a:xfrm>
            <a:off x="838200" y="1828800"/>
            <a:ext cx="80772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u="sng" dirty="0">
                <a:latin typeface="Arial Narrow" pitchFamily="34" charset="0"/>
              </a:rPr>
              <a:t>Romans 2:14-16</a:t>
            </a:r>
            <a:r>
              <a:rPr lang="en-US" sz="3200" dirty="0">
                <a:latin typeface="Arial Narrow" pitchFamily="34" charset="0"/>
              </a:rPr>
              <a:t> </a:t>
            </a:r>
            <a:r>
              <a:rPr lang="en-US" sz="3200" dirty="0" smtClean="0">
                <a:latin typeface="Arial Narrow" pitchFamily="34" charset="0"/>
              </a:rPr>
              <a:t>“(…</a:t>
            </a:r>
            <a:r>
              <a:rPr lang="en-US" sz="3200" dirty="0">
                <a:latin typeface="Arial Narrow" pitchFamily="34" charset="0"/>
              </a:rPr>
              <a:t>For when Gentiles, who do not have the law, by nature do the things in the law, these, although not having the law, are a law to themselves, </a:t>
            </a:r>
            <a:r>
              <a:rPr lang="en-US" sz="3200" baseline="30000" dirty="0">
                <a:latin typeface="Arial Narrow" pitchFamily="34" charset="0"/>
              </a:rPr>
              <a:t>15</a:t>
            </a:r>
            <a:r>
              <a:rPr lang="en-US" sz="3200" dirty="0">
                <a:latin typeface="Arial Narrow" pitchFamily="34" charset="0"/>
              </a:rPr>
              <a:t> who show the work of the law written in their hearts, their conscience also bearing witness, and between themselves </a:t>
            </a:r>
            <a:r>
              <a:rPr lang="en-US" sz="3200" i="1" dirty="0">
                <a:latin typeface="Arial Narrow" pitchFamily="34" charset="0"/>
              </a:rPr>
              <a:t>their</a:t>
            </a:r>
            <a:r>
              <a:rPr lang="en-US" sz="3200" dirty="0">
                <a:latin typeface="Arial Narrow" pitchFamily="34" charset="0"/>
              </a:rPr>
              <a:t> thoughts accusing or else excusing </a:t>
            </a:r>
            <a:r>
              <a:rPr lang="en-US" sz="3200" i="1" dirty="0">
                <a:latin typeface="Arial Narrow" pitchFamily="34" charset="0"/>
              </a:rPr>
              <a:t>them</a:t>
            </a:r>
            <a:r>
              <a:rPr lang="en-US" sz="3200" dirty="0">
                <a:latin typeface="Arial Narrow" pitchFamily="34" charset="0"/>
              </a:rPr>
              <a:t>) </a:t>
            </a:r>
            <a:r>
              <a:rPr lang="en-US" sz="3200" baseline="30000" dirty="0">
                <a:latin typeface="Arial Narrow" pitchFamily="34" charset="0"/>
              </a:rPr>
              <a:t>16</a:t>
            </a:r>
            <a:r>
              <a:rPr lang="en-US" sz="3200" dirty="0">
                <a:latin typeface="Arial Narrow" pitchFamily="34" charset="0"/>
              </a:rPr>
              <a:t> in the day when God will judge the secrets of men by Jesus Christ, according to my gospel.”</a:t>
            </a:r>
          </a:p>
        </p:txBody>
      </p:sp>
    </p:spTree>
  </p:cSld>
  <p:clrMapOvr>
    <a:masterClrMapping/>
  </p:clrMapOvr>
  <p:transition spd="med">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2" name="Rectangle 4"/>
          <p:cNvSpPr>
            <a:spLocks noGrp="1" noChangeArrowheads="1"/>
          </p:cNvSpPr>
          <p:nvPr>
            <p:ph type="ctrTitle"/>
          </p:nvPr>
        </p:nvSpPr>
        <p:spPr/>
        <p:txBody>
          <a:bodyPr/>
          <a:lstStyle/>
          <a:p>
            <a:r>
              <a:rPr lang="en-US"/>
              <a:t>A Godless World</a:t>
            </a:r>
          </a:p>
        </p:txBody>
      </p:sp>
      <p:sp>
        <p:nvSpPr>
          <p:cNvPr id="309253" name="Rectangle 5"/>
          <p:cNvSpPr>
            <a:spLocks noGrp="1" noChangeArrowheads="1"/>
          </p:cNvSpPr>
          <p:nvPr>
            <p:ph type="subTitle" idx="1"/>
          </p:nvPr>
        </p:nvSpPr>
        <p:spPr/>
        <p:txBody>
          <a:bodyPr/>
          <a:lstStyle/>
          <a:p>
            <a:r>
              <a:rPr lang="en-US" sz="3600" dirty="0"/>
              <a:t>It is that way by man’s choice</a:t>
            </a:r>
          </a:p>
          <a:p>
            <a:r>
              <a:rPr lang="en-US" sz="3600" dirty="0"/>
              <a:t>Not by God’s failure</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09253"/>
                                        </p:tgtEl>
                                        <p:attrNameLst>
                                          <p:attrName>style.visibility</p:attrName>
                                        </p:attrNameLst>
                                      </p:cBhvr>
                                      <p:to>
                                        <p:strVal val="visible"/>
                                      </p:to>
                                    </p:set>
                                    <p:anim calcmode="lin" valueType="num">
                                      <p:cBhvr>
                                        <p:cTn id="7" dur="500" fill="hold"/>
                                        <p:tgtEl>
                                          <p:spTgt spid="309253"/>
                                        </p:tgtEl>
                                        <p:attrNameLst>
                                          <p:attrName>ppt_w</p:attrName>
                                        </p:attrNameLst>
                                      </p:cBhvr>
                                      <p:tavLst>
                                        <p:tav tm="0">
                                          <p:val>
                                            <p:fltVal val="0"/>
                                          </p:val>
                                        </p:tav>
                                        <p:tav tm="100000">
                                          <p:val>
                                            <p:strVal val="#ppt_w"/>
                                          </p:val>
                                        </p:tav>
                                      </p:tavLst>
                                    </p:anim>
                                    <p:anim calcmode="lin" valueType="num">
                                      <p:cBhvr>
                                        <p:cTn id="8" dur="500" fill="hold"/>
                                        <p:tgtEl>
                                          <p:spTgt spid="309253"/>
                                        </p:tgtEl>
                                        <p:attrNameLst>
                                          <p:attrName>ppt_h</p:attrName>
                                        </p:attrNameLst>
                                      </p:cBhvr>
                                      <p:tavLst>
                                        <p:tav tm="0">
                                          <p:val>
                                            <p:fltVal val="0"/>
                                          </p:val>
                                        </p:tav>
                                        <p:tav tm="100000">
                                          <p:val>
                                            <p:strVal val="#ppt_h"/>
                                          </p:val>
                                        </p:tav>
                                      </p:tavLst>
                                    </p:anim>
                                    <p:animEffect transition="in" filter="fade">
                                      <p:cBhvr>
                                        <p:cTn id="9" dur="500"/>
                                        <p:tgtEl>
                                          <p:spTgt spid="309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300" name="Rectangle 4"/>
          <p:cNvSpPr>
            <a:spLocks noGrp="1" noChangeArrowheads="1"/>
          </p:cNvSpPr>
          <p:nvPr>
            <p:ph type="ctrTitle"/>
          </p:nvPr>
        </p:nvSpPr>
        <p:spPr/>
        <p:txBody>
          <a:bodyPr/>
          <a:lstStyle/>
          <a:p>
            <a:r>
              <a:rPr lang="en-US"/>
              <a:t> </a:t>
            </a:r>
          </a:p>
        </p:txBody>
      </p:sp>
      <p:sp>
        <p:nvSpPr>
          <p:cNvPr id="311301" name="Rectangle 5"/>
          <p:cNvSpPr>
            <a:spLocks noGrp="1" noChangeArrowheads="1"/>
          </p:cNvSpPr>
          <p:nvPr>
            <p:ph type="subTitle" idx="1"/>
          </p:nvPr>
        </p:nvSpPr>
        <p:spPr>
          <a:xfrm>
            <a:off x="1143000" y="3962400"/>
            <a:ext cx="7391400" cy="1600200"/>
          </a:xfrm>
        </p:spPr>
        <p:txBody>
          <a:bodyPr/>
          <a:lstStyle/>
          <a:p>
            <a:r>
              <a:rPr lang="en-US" sz="4800"/>
              <a:t>Ignorance does not excuse sin!</a:t>
            </a:r>
          </a:p>
        </p:txBody>
      </p:sp>
    </p:spTree>
  </p:cSld>
  <p:clrMapOvr>
    <a:masterClrMapping/>
  </p:clrMapOvr>
  <p:transition spd="med">
    <p:circle/>
  </p:transition>
  <p:timing>
    <p:tnLst>
      <p:par>
        <p:cTn id="1" dur="indefinite" restart="never" nodeType="tmRoot"/>
      </p:par>
    </p:tnLst>
  </p:timing>
</p:sld>
</file>

<file path=ppt/theme/theme1.xml><?xml version="1.0" encoding="utf-8"?>
<a:theme xmlns:a="http://schemas.openxmlformats.org/drawingml/2006/main" name="Layers">
  <a:themeElements>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168</TotalTime>
  <Words>1036</Words>
  <Application>Microsoft Office PowerPoint</Application>
  <PresentationFormat>On-screen Show (4:3)</PresentationFormat>
  <Paragraphs>70</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Layers</vt:lpstr>
      <vt:lpstr>PowerPoint Presentation</vt:lpstr>
      <vt:lpstr>Who Is Lost?</vt:lpstr>
      <vt:lpstr>Does Ignorance Excuse?</vt:lpstr>
      <vt:lpstr>PowerPoint Presentation</vt:lpstr>
      <vt:lpstr>PowerPoint Presentation</vt:lpstr>
      <vt:lpstr>PowerPoint Presentation</vt:lpstr>
      <vt:lpstr>Man has a sense of right and wrong</vt:lpstr>
      <vt:lpstr>A Godless World</vt:lpstr>
      <vt:lpstr> </vt:lpstr>
      <vt:lpstr>Are all children of God going to be saved?</vt:lpstr>
      <vt:lpstr>PowerPoint Presentation</vt:lpstr>
      <vt:lpstr>The Jews pleaded inherited religion!</vt:lpstr>
      <vt:lpstr>The Jews pleaded inherited religion!</vt:lpstr>
      <vt:lpstr>They faced wrath and indignation!</vt:lpstr>
      <vt:lpstr>God’s Judgment Today</vt:lpstr>
      <vt:lpstr>PowerPoint Presentation</vt:lpstr>
      <vt:lpstr>Who is Lost?</vt:lpstr>
      <vt:lpstr>How many sins does it take?</vt:lpstr>
      <vt:lpstr>PowerPoint Presentation</vt:lpstr>
      <vt:lpstr>PowerPoint Presentation</vt:lpstr>
      <vt:lpstr>Who is Lost?</vt:lpstr>
      <vt:lpstr>Who can be Saved?</vt:lpstr>
      <vt:lpstr>PowerPoint Presentation</vt:lpstr>
    </vt:vector>
  </TitlesOfParts>
  <Company>ucc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Lost?</dc:title>
  <dc:creator>Steve Patton</dc:creator>
  <cp:lastModifiedBy>UCOC</cp:lastModifiedBy>
  <cp:revision>21</cp:revision>
  <cp:lastPrinted>1601-01-01T00:00:00Z</cp:lastPrinted>
  <dcterms:created xsi:type="dcterms:W3CDTF">2030-08-02T21:42:34Z</dcterms:created>
  <dcterms:modified xsi:type="dcterms:W3CDTF">2013-02-24T13:44:38Z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