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8E80666-FB37-4B36-9149-507F3B0178E3}" type="datetimeFigureOut">
              <a:rPr lang="en-US" smtClean="0"/>
              <a:pPr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C9E0086-A98D-7D43-9F43-C5679DA3E999}" type="datetimeFigureOut">
              <a:rPr lang="en-US" smtClean="0"/>
              <a:t>6/14/13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80D6EACC-C83B-E745-A55C-773A984AA8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  <p:sldLayoutId id="2147484018" r:id="rId13"/>
    <p:sldLayoutId id="2147484019" r:id="rId14"/>
    <p:sldLayoutId id="2147484020" r:id="rId15"/>
    <p:sldLayoutId id="2147484021" r:id="rId16"/>
    <p:sldLayoutId id="2147484022" r:id="rId17"/>
    <p:sldLayoutId id="2147484023" r:id="rId18"/>
    <p:sldLayoutId id="2147484024" r:id="rId19"/>
    <p:sldLayoutId id="2147484025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</a:t>
            </a:r>
            <a:r>
              <a:rPr lang="en-US" dirty="0" smtClean="0"/>
              <a:t>Commandments to Israel’s Kings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God’s commandments to 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3136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 – Deuteronomy 17</a:t>
            </a:r>
            <a:r>
              <a:rPr lang="en-US" dirty="0" smtClean="0"/>
              <a:t>:14-20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Do not acquire many horses 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Trust in God’s </a:t>
            </a:r>
            <a:r>
              <a:rPr lang="en-US" dirty="0" smtClean="0"/>
              <a:t>power.</a:t>
            </a:r>
            <a:endParaRPr lang="en-US" dirty="0" smtClean="0"/>
          </a:p>
          <a:p>
            <a:r>
              <a:rPr lang="en-US" dirty="0" smtClean="0"/>
              <a:t>2) Do not acquire excessive gold and </a:t>
            </a:r>
            <a:r>
              <a:rPr lang="en-US" dirty="0" smtClean="0"/>
              <a:t>silver.</a:t>
            </a:r>
            <a:endParaRPr lang="en-US" dirty="0" smtClean="0"/>
          </a:p>
          <a:p>
            <a:r>
              <a:rPr lang="en-US" dirty="0" smtClean="0"/>
              <a:t>3) Do not take many </a:t>
            </a:r>
            <a:r>
              <a:rPr lang="en-US" dirty="0" smtClean="0"/>
              <a:t>wives.</a:t>
            </a:r>
            <a:endParaRPr lang="en-US" dirty="0" smtClean="0"/>
          </a:p>
          <a:p>
            <a:pPr lvl="1"/>
            <a:r>
              <a:rPr lang="en-US" dirty="0" smtClean="0"/>
              <a:t>Distractions!</a:t>
            </a:r>
          </a:p>
          <a:p>
            <a:r>
              <a:rPr lang="en-US" dirty="0" smtClean="0"/>
              <a:t>Solomon disobeyed all these and he was no longer devoted to </a:t>
            </a:r>
            <a:r>
              <a:rPr lang="en-US" dirty="0" smtClean="0"/>
              <a:t>God.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2295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Deuteronomy </a:t>
            </a:r>
            <a:r>
              <a:rPr lang="en-US" dirty="0" smtClean="0"/>
              <a:t>17:18</a:t>
            </a:r>
            <a:r>
              <a:rPr lang="en-US" dirty="0" smtClean="0"/>
              <a:t>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all hinges on this final </a:t>
            </a:r>
            <a:r>
              <a:rPr lang="en-US" dirty="0" smtClean="0"/>
              <a:t>one.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997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4) Have it, read it, do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book is a life </a:t>
            </a:r>
            <a:r>
              <a:rPr lang="en-US" dirty="0" smtClean="0"/>
              <a:t>changer.</a:t>
            </a:r>
            <a:endParaRPr lang="en-US" dirty="0" smtClean="0"/>
          </a:p>
          <a:p>
            <a:r>
              <a:rPr lang="en-US" dirty="0" smtClean="0"/>
              <a:t>Write the inscriptions on your </a:t>
            </a:r>
            <a:r>
              <a:rPr lang="en-US" dirty="0" smtClean="0"/>
              <a:t>hearts.</a:t>
            </a:r>
          </a:p>
          <a:p>
            <a:r>
              <a:rPr lang="en-US" dirty="0" smtClean="0"/>
              <a:t>Has the recipe for salvation.</a:t>
            </a:r>
          </a:p>
          <a:p>
            <a:pPr lvl="1"/>
            <a:r>
              <a:rPr lang="en-US" dirty="0" smtClean="0"/>
              <a:t>The choice is yours.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8219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Deuteronomy 17:</a:t>
            </a:r>
            <a:r>
              <a:rPr lang="en-US" dirty="0" smtClean="0"/>
              <a:t>14-20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“Let us set a king to be over us like all the nations around us”</a:t>
            </a:r>
          </a:p>
          <a:p>
            <a:r>
              <a:rPr lang="en-US" dirty="0" smtClean="0"/>
              <a:t>1 </a:t>
            </a:r>
            <a:r>
              <a:rPr lang="en-US" dirty="0" smtClean="0"/>
              <a:t>Peter 2:9-</a:t>
            </a:r>
            <a:r>
              <a:rPr lang="en-US" dirty="0" smtClean="0"/>
              <a:t>10 – We are to be set apart</a:t>
            </a:r>
          </a:p>
          <a:p>
            <a:r>
              <a:rPr lang="en-US" dirty="0" smtClean="0"/>
              <a:t>2 Timothy 2:19-26 “And the Lord’s servant must not”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4303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Deuteronomy 17:</a:t>
            </a:r>
            <a:r>
              <a:rPr lang="en-US" dirty="0" smtClean="0"/>
              <a:t>14-20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commandments to Israel’s kings </a:t>
            </a:r>
          </a:p>
          <a:p>
            <a:pPr lvl="1"/>
            <a:r>
              <a:rPr lang="en-US" dirty="0" smtClean="0"/>
              <a:t>How do these relate to us?</a:t>
            </a:r>
          </a:p>
          <a:p>
            <a:r>
              <a:rPr lang="en-US" dirty="0" smtClean="0"/>
              <a:t>1) Do not acquire many horses (v. 16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Psalm 20:</a:t>
            </a:r>
            <a:r>
              <a:rPr lang="en-US" dirty="0" smtClean="0"/>
              <a:t>7–9 </a:t>
            </a:r>
            <a:r>
              <a:rPr lang="en-US" dirty="0" smtClean="0"/>
              <a:t>(1 Samuel 17:</a:t>
            </a:r>
            <a:r>
              <a:rPr lang="en-US" dirty="0" smtClean="0"/>
              <a:t>45-46a)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2414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Do not acquire many horses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Contrast David and Solomon</a:t>
            </a:r>
          </a:p>
          <a:p>
            <a:pPr lvl="1"/>
            <a:r>
              <a:rPr lang="en-US" dirty="0" smtClean="0"/>
              <a:t>David: 1 Chronicles 18:4</a:t>
            </a:r>
          </a:p>
          <a:p>
            <a:pPr lvl="1"/>
            <a:r>
              <a:rPr lang="en-US" dirty="0" smtClean="0"/>
              <a:t>Solomon: 2 Chronicles 9:25, 1 Kings 10:26, 28</a:t>
            </a:r>
          </a:p>
          <a:p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Trust in God’s power!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38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in God’s power!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you consumed by worry (Matthew 6), fear (Romans 8)?</a:t>
            </a:r>
          </a:p>
          <a:p>
            <a:r>
              <a:rPr lang="en-US" dirty="0" smtClean="0"/>
              <a:t>1 </a:t>
            </a:r>
            <a:r>
              <a:rPr lang="en-US" dirty="0" smtClean="0"/>
              <a:t>Peter 5:</a:t>
            </a:r>
            <a:r>
              <a:rPr lang="en-US" dirty="0" smtClean="0"/>
              <a:t>7</a:t>
            </a:r>
            <a:endParaRPr lang="en-US" dirty="0" smtClean="0"/>
          </a:p>
          <a:p>
            <a:r>
              <a:rPr lang="en-US" dirty="0" smtClean="0"/>
              <a:t>If we believe in a powerful God and a loving God, trusting Him to deal with our issues is not difficult.</a:t>
            </a:r>
          </a:p>
          <a:p>
            <a:r>
              <a:rPr lang="en-US" dirty="0" smtClean="0"/>
              <a:t>We must trust in our Lord!!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02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Deuteronomy 17</a:t>
            </a:r>
            <a:r>
              <a:rPr lang="en-US" dirty="0" smtClean="0"/>
              <a:t>:14-20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2) Do not acquire excessive gold and </a:t>
            </a:r>
            <a:r>
              <a:rPr lang="en-US" dirty="0" smtClean="0"/>
              <a:t>silver.</a:t>
            </a:r>
            <a:endParaRPr lang="en-US" dirty="0" smtClean="0"/>
          </a:p>
          <a:p>
            <a:pPr lvl="1"/>
            <a:r>
              <a:rPr lang="en-US" dirty="0" smtClean="0"/>
              <a:t>1 Timothy 6</a:t>
            </a:r>
            <a:r>
              <a:rPr lang="en-US" dirty="0" smtClean="0"/>
              <a:t>:6–10</a:t>
            </a:r>
            <a:endParaRPr lang="en-US" dirty="0" smtClean="0"/>
          </a:p>
          <a:p>
            <a:pPr lvl="1"/>
            <a:r>
              <a:rPr lang="en-US" dirty="0" smtClean="0"/>
              <a:t>David </a:t>
            </a:r>
            <a:r>
              <a:rPr lang="en-US" dirty="0" err="1" smtClean="0"/>
              <a:t>vs</a:t>
            </a:r>
            <a:r>
              <a:rPr lang="en-US" dirty="0" smtClean="0"/>
              <a:t> Solomon</a:t>
            </a:r>
          </a:p>
          <a:p>
            <a:pPr lvl="2"/>
            <a:r>
              <a:rPr lang="en-US" dirty="0" smtClean="0"/>
              <a:t>Yes, both rich but…..</a:t>
            </a:r>
          </a:p>
          <a:p>
            <a:pPr lvl="2"/>
            <a:r>
              <a:rPr lang="en-US" dirty="0" smtClean="0"/>
              <a:t>1 Chronicles 29: 2,3,5,6,9,14,16</a:t>
            </a:r>
          </a:p>
          <a:p>
            <a:r>
              <a:rPr lang="en-US" dirty="0" smtClean="0"/>
              <a:t>3) Do not take many wives</a:t>
            </a:r>
          </a:p>
          <a:p>
            <a:pPr lvl="1"/>
            <a:r>
              <a:rPr lang="en-US" dirty="0" smtClean="0"/>
              <a:t>“lest his heart be led astray”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15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Kings 10</a:t>
            </a:r>
            <a:r>
              <a:rPr lang="en-US" dirty="0" smtClean="0"/>
              <a:t>:26–11</a:t>
            </a:r>
            <a:r>
              <a:rPr lang="en-US" dirty="0" smtClean="0"/>
              <a:t>:4</a:t>
            </a:r>
          </a:p>
          <a:p>
            <a:pPr lvl="1"/>
            <a:r>
              <a:rPr lang="en-US" dirty="0" smtClean="0"/>
              <a:t>“His heart was no longer fully devoted to the Lord his God as the heart of David his father had been.”</a:t>
            </a:r>
          </a:p>
          <a:p>
            <a:r>
              <a:rPr lang="en-US" dirty="0" smtClean="0"/>
              <a:t>Application</a:t>
            </a:r>
            <a:endParaRPr lang="en-US" dirty="0" smtClean="0"/>
          </a:p>
          <a:p>
            <a:pPr lvl="1"/>
            <a:r>
              <a:rPr lang="en-US" dirty="0" smtClean="0"/>
              <a:t>What are the things in your </a:t>
            </a:r>
            <a:r>
              <a:rPr lang="en-US" dirty="0" smtClean="0"/>
              <a:t>life that may </a:t>
            </a:r>
            <a:r>
              <a:rPr lang="en-US" dirty="0" smtClean="0"/>
              <a:t>lead your heart astray from your God?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74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Money?</a:t>
            </a:r>
          </a:p>
          <a:p>
            <a:r>
              <a:rPr lang="en-US" dirty="0" smtClean="0"/>
              <a:t>Women? (Men?)</a:t>
            </a:r>
          </a:p>
          <a:p>
            <a:pPr lvl="1"/>
            <a:r>
              <a:rPr lang="en-US" dirty="0" smtClean="0"/>
              <a:t>Caution to young people</a:t>
            </a:r>
          </a:p>
          <a:p>
            <a:r>
              <a:rPr lang="en-US" dirty="0" smtClean="0"/>
              <a:t>Work?</a:t>
            </a:r>
          </a:p>
          <a:p>
            <a:r>
              <a:rPr lang="en-US" dirty="0" smtClean="0"/>
              <a:t>School?</a:t>
            </a:r>
          </a:p>
          <a:p>
            <a:r>
              <a:rPr lang="en-US" dirty="0" smtClean="0"/>
              <a:t>Videogames?</a:t>
            </a:r>
          </a:p>
          <a:p>
            <a:r>
              <a:rPr lang="en-US" dirty="0" smtClean="0"/>
              <a:t>Books?</a:t>
            </a:r>
          </a:p>
          <a:p>
            <a:r>
              <a:rPr lang="en-US" dirty="0" smtClean="0"/>
              <a:t>Social life?</a:t>
            </a:r>
          </a:p>
          <a:p>
            <a:r>
              <a:rPr lang="en-US" dirty="0" smtClean="0"/>
              <a:t>The list could go on and </a:t>
            </a:r>
            <a:r>
              <a:rPr lang="en-US" dirty="0" smtClean="0"/>
              <a:t>on.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be subtle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devil is just </a:t>
            </a:r>
            <a:r>
              <a:rPr lang="en-US" dirty="0" smtClean="0"/>
              <a:t>as </a:t>
            </a:r>
            <a:r>
              <a:rPr lang="en-US" dirty="0" smtClean="0"/>
              <a:t>happy to send you to hell by occupying your time with less meaningful things as he is sending you to hell for “</a:t>
            </a:r>
            <a:r>
              <a:rPr lang="en-US" dirty="0"/>
              <a:t>s</a:t>
            </a:r>
            <a:r>
              <a:rPr lang="en-US" dirty="0" smtClean="0"/>
              <a:t>pectacular </a:t>
            </a:r>
            <a:r>
              <a:rPr lang="en-US" dirty="0" smtClean="0"/>
              <a:t>wickedness.”</a:t>
            </a:r>
            <a:endParaRPr lang="en-US" dirty="0" smtClean="0"/>
          </a:p>
          <a:p>
            <a:r>
              <a:rPr lang="en-US" dirty="0" smtClean="0"/>
              <a:t>Let </a:t>
            </a:r>
            <a:r>
              <a:rPr lang="en-US" dirty="0" smtClean="0"/>
              <a:t>us be careful “lest our heart be led </a:t>
            </a:r>
            <a:r>
              <a:rPr lang="en-US" dirty="0" smtClean="0"/>
              <a:t>astray.”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8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126</TotalTime>
  <Words>492</Words>
  <Application>Microsoft Macintosh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Inkwell</vt:lpstr>
      <vt:lpstr>God’s Commandments to Israel’s Kings</vt:lpstr>
      <vt:lpstr>Deuteronomy 17:14-20</vt:lpstr>
      <vt:lpstr>Deuteronomy 17:14-20</vt:lpstr>
      <vt:lpstr>1) Do not acquire many horses</vt:lpstr>
      <vt:lpstr>Trust in God’s power!</vt:lpstr>
      <vt:lpstr>Deuteronomy 17:14-20</vt:lpstr>
      <vt:lpstr>Distractions</vt:lpstr>
      <vt:lpstr>Distractions</vt:lpstr>
      <vt:lpstr>Distractions</vt:lpstr>
      <vt:lpstr>Recap – Deuteronomy 17:14-20</vt:lpstr>
      <vt:lpstr>Deuteronomy 17:18-20</vt:lpstr>
      <vt:lpstr>4) Have it, read it, do it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commandments to Israel’s kings</dc:title>
  <dc:creator>Meredith Evans</dc:creator>
  <cp:lastModifiedBy>Meredith Evans</cp:lastModifiedBy>
  <cp:revision>13</cp:revision>
  <dcterms:created xsi:type="dcterms:W3CDTF">2013-06-13T17:26:41Z</dcterms:created>
  <dcterms:modified xsi:type="dcterms:W3CDTF">2013-06-15T01:20:16Z</dcterms:modified>
</cp:coreProperties>
</file>