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  <p:sldMasterId id="2147483653" r:id="rId3"/>
  </p:sldMasterIdLst>
  <p:notesMasterIdLst>
    <p:notesMasterId r:id="rId13"/>
  </p:notesMasterIdLst>
  <p:handoutMasterIdLst>
    <p:handoutMasterId r:id="rId14"/>
  </p:handoutMasterIdLst>
  <p:sldIdLst>
    <p:sldId id="263" r:id="rId4"/>
    <p:sldId id="266" r:id="rId5"/>
    <p:sldId id="265" r:id="rId6"/>
    <p:sldId id="262" r:id="rId7"/>
    <p:sldId id="264" r:id="rId8"/>
    <p:sldId id="256" r:id="rId9"/>
    <p:sldId id="257" r:id="rId10"/>
    <p:sldId id="260" r:id="rId11"/>
    <p:sldId id="261" r:id="rId12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424" y="-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27A31-4BAA-0D47-A8E7-FF4A9D892B0E}" type="datetimeFigureOut">
              <a:rPr lang="en-US" smtClean="0"/>
              <a:t>8/18/13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1E618-42EE-EA4D-A373-67CDF4C05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40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E5B07-1A02-4E1C-A17A-A89F1863FD2C}" type="datetimeFigureOut">
              <a:rPr lang="en-US" smtClean="0"/>
              <a:t>8/18/13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881D3-8A26-48A7-8214-B669C5F59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5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81D3-8A26-48A7-8214-B669C5F592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4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A6BB-1CF9-44CA-9690-DB1E0E1D212E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4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81D3-8A26-48A7-8214-B669C5F592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4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81D3-8A26-48A7-8214-B669C5F592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4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81D3-8A26-48A7-8214-B669C5F592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4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81D3-8A26-48A7-8214-B669C5F592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43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81D3-8A26-48A7-8214-B669C5F592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1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81D3-8A26-48A7-8214-B669C5F592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8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81D3-8A26-48A7-8214-B669C5F592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7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5AB39-A379-1940-A81C-161AACFD4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0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81F8-532B-4470-B8C2-D03A70965F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7A7FE-C631-43C8-9914-CBB31F06E3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5128"/>
      </p:ext>
    </p:extLst>
  </p:cSld>
  <p:clrMapOvr>
    <a:masterClrMapping/>
  </p:clrMapOvr>
  <p:transition xmlns:p14="http://schemas.microsoft.com/office/powerpoint/2010/main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70E8C-C02B-46F9-B367-DCC5C4476E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95131-13E4-43A8-B7D7-3D456214B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20872"/>
      </p:ext>
    </p:extLst>
  </p:cSld>
  <p:clrMapOvr>
    <a:masterClrMapping/>
  </p:clrMapOvr>
  <p:transition xmlns:p14="http://schemas.microsoft.com/office/powerpoint/2010/main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7181B-8293-43EA-9F44-E95635E1AC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0109D-D86B-4EB7-BD57-A2298702FB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8310"/>
      </p:ext>
    </p:extLst>
  </p:cSld>
  <p:clrMapOvr>
    <a:masterClrMapping/>
  </p:clrMapOvr>
  <p:transition xmlns:p14="http://schemas.microsoft.com/office/powerpoint/2010/main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4241C-E675-47E2-998F-6FD71F092E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A4348-8F5A-4137-9F16-9E84BE6F05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91036"/>
      </p:ext>
    </p:extLst>
  </p:cSld>
  <p:clrMapOvr>
    <a:masterClrMapping/>
  </p:clrMapOvr>
  <p:transition xmlns:p14="http://schemas.microsoft.com/office/powerpoint/2010/main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462F-54A8-4745-914F-247C663A0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CA065-8AC8-4A61-9866-A91AB78635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5A273-962F-4F12-88FE-7F8917BC19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18576"/>
      </p:ext>
    </p:extLst>
  </p:cSld>
  <p:clrMapOvr>
    <a:masterClrMapping/>
  </p:clrMapOvr>
  <p:transition xmlns:p14="http://schemas.microsoft.com/office/powerpoint/2010/main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1158F-8CAE-4FB9-9B57-67846ABB1E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742C2-8E2B-4D7A-93C0-C96A20B3B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61435"/>
      </p:ext>
    </p:extLst>
  </p:cSld>
  <p:clrMapOvr>
    <a:masterClrMapping/>
  </p:clrMapOvr>
  <p:transition xmlns:p14="http://schemas.microsoft.com/office/powerpoint/2010/main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7802-05E3-4307-A26D-11019E8FB9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D3EDC-6B36-4C19-A371-406A136C7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10277"/>
      </p:ext>
    </p:extLst>
  </p:cSld>
  <p:clrMapOvr>
    <a:masterClrMapping/>
  </p:clrMapOvr>
  <p:transition xmlns:p14="http://schemas.microsoft.com/office/powerpoint/2010/main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58B1-5CD2-4839-8D0F-30471F894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1A8FE-791D-4FFC-8E06-801A8B6A62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87685"/>
      </p:ext>
    </p:extLst>
  </p:cSld>
  <p:clrMapOvr>
    <a:masterClrMapping/>
  </p:clrMapOvr>
  <p:transition xmlns:p14="http://schemas.microsoft.com/office/powerpoint/2010/main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A98DD-DDA6-4DCD-BA46-EADF385FC2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2607C-9C8D-4C39-A3DD-7D50062F42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89144"/>
      </p:ext>
    </p:extLst>
  </p:cSld>
  <p:clrMapOvr>
    <a:masterClrMapping/>
  </p:clrMapOvr>
  <p:transition xmlns:p14="http://schemas.microsoft.com/office/powerpoint/2010/main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1A33-C50D-4654-BF4E-D773FD5D4A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3DCD2-83BD-4F73-A0F7-23F37C321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12200"/>
      </p:ext>
    </p:extLst>
  </p:cSld>
  <p:clrMapOvr>
    <a:masterClrMapping/>
  </p:clrMapOvr>
  <p:transition xmlns:p14="http://schemas.microsoft.com/office/powerpoint/2010/main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E9DA-B1EB-40C0-B128-DB296CE273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C6FFD-1072-401B-B561-081FABA5A4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90625"/>
      </p:ext>
    </p:extLst>
  </p:cSld>
  <p:clrMapOvr>
    <a:masterClrMapping/>
  </p:clrMapOvr>
  <p:transition xmlns:p14="http://schemas.microsoft.com/office/powerpoint/2010/main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D5A3C2A-B8BE-004B-A981-442CD2C81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" descr="prayer of the righteous_std_t_nv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B3CDED4-C0C8-0A42-8F6C-7DE50A1B6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1" descr="prayer of the righteous_std_c_nv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C216F4-3DC7-4849-8263-C2CD3B66D369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defRPr/>
              </a:pPr>
              <a:t>8/18/13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E3E89FE-337D-4A26-A52F-82CDC45C5616}" type="slidenum">
              <a:rPr lang="en-US" smtClean="0">
                <a:ea typeface="+mn-ea"/>
                <a:cs typeface="+mn-cs"/>
              </a:rPr>
              <a:pPr/>
              <a:t>‹#›</a:t>
            </a:fld>
            <a:endParaRPr lang="en-US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48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7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47800" y="5461337"/>
            <a:ext cx="61722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prstClr val="black"/>
                </a:solidFill>
                <a:latin typeface="Baskerville Old Face" pitchFamily="18" charset="0"/>
              </a:rPr>
              <a:t>College/Young Adult Class: Canaan</a:t>
            </a:r>
          </a:p>
          <a:p>
            <a:pPr algn="ctr">
              <a:defRPr/>
            </a:pPr>
            <a:r>
              <a:rPr lang="en-US" sz="3000" b="1" dirty="0">
                <a:solidFill>
                  <a:prstClr val="black"/>
                </a:solidFill>
                <a:latin typeface="Baskerville Old Face" pitchFamily="18" charset="0"/>
              </a:rPr>
              <a:t>Teachers: Eric Sanders &amp; Scott Slone</a:t>
            </a:r>
          </a:p>
        </p:txBody>
      </p:sp>
    </p:spTree>
    <p:extLst>
      <p:ext uri="{BB962C8B-B14F-4D97-AF65-F5344CB8AC3E}">
        <p14:creationId xmlns:p14="http://schemas.microsoft.com/office/powerpoint/2010/main" val="2785223217"/>
      </p:ext>
    </p:extLst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7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026" name="Picture 2" descr="C:\Users\Steve\Documents\My Dropbox\Theme 2013\2013.theme.slide 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66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33400"/>
            <a:ext cx="5105400" cy="76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i="1" dirty="0" smtClean="0">
                <a:latin typeface="AvantGarde Bk BT" pitchFamily="34" charset="0"/>
                <a:cs typeface="Avenir Roman"/>
              </a:rPr>
              <a:t>Prayers God Hears</a:t>
            </a:r>
          </a:p>
        </p:txBody>
      </p:sp>
      <p:sp>
        <p:nvSpPr>
          <p:cNvPr id="3" name="Rectangle 27"/>
          <p:cNvSpPr txBox="1">
            <a:spLocks noChangeArrowheads="1"/>
          </p:cNvSpPr>
          <p:nvPr/>
        </p:nvSpPr>
        <p:spPr bwMode="auto">
          <a:xfrm>
            <a:off x="3657600" y="1981200"/>
            <a:ext cx="3352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1500" indent="-571500" algn="l" eaLnBrk="1" hangingPunct="1">
              <a:buFont typeface="Arial"/>
              <a:buChar char="•"/>
              <a:defRPr/>
            </a:pPr>
            <a:r>
              <a:rPr lang="en-US" sz="3600" b="1" spc="300" dirty="0" smtClean="0">
                <a:latin typeface="AvantGarde Md BT" pitchFamily="34" charset="0"/>
                <a:cs typeface="Avenir Book"/>
              </a:rPr>
              <a:t>Effectual</a:t>
            </a:r>
          </a:p>
          <a:p>
            <a:pPr marL="571500" indent="-571500" algn="l" eaLnBrk="1" hangingPunct="1">
              <a:buFont typeface="Arial"/>
              <a:buChar char="•"/>
              <a:defRPr/>
            </a:pPr>
            <a:r>
              <a:rPr lang="en-US" sz="3600" b="1" spc="300" dirty="0" smtClean="0">
                <a:latin typeface="AvantGarde Md BT" pitchFamily="34" charset="0"/>
                <a:cs typeface="Avenir Book"/>
              </a:rPr>
              <a:t>Fervent</a:t>
            </a:r>
          </a:p>
          <a:p>
            <a:pPr marL="571500" indent="-571500" algn="l" eaLnBrk="1" hangingPunct="1">
              <a:buFont typeface="Arial"/>
              <a:buChar char="•"/>
              <a:defRPr/>
            </a:pPr>
            <a:r>
              <a:rPr lang="en-US" sz="3600" b="1" spc="300" dirty="0" smtClean="0">
                <a:latin typeface="AvantGarde Md BT" pitchFamily="34" charset="0"/>
                <a:cs typeface="Avenir Book"/>
              </a:rPr>
              <a:t>Righteous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" grpId="0" build="p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66429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23015</TotalTime>
  <Words>29</Words>
  <Application>Microsoft Macintosh PowerPoint</Application>
  <PresentationFormat>On-screen Show (4:3)</PresentationFormat>
  <Paragraphs>15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Default Design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sundaysource.org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Jonathan R. Bailey</dc:creator>
  <cp:keywords/>
  <dc:description/>
  <cp:lastModifiedBy>S P</cp:lastModifiedBy>
  <cp:revision>599</cp:revision>
  <cp:lastPrinted>2013-08-18T11:35:51Z</cp:lastPrinted>
  <dcterms:created xsi:type="dcterms:W3CDTF">2005-04-15T19:25:47Z</dcterms:created>
  <dcterms:modified xsi:type="dcterms:W3CDTF">2013-08-18T12:38:00Z</dcterms:modified>
  <cp:category/>
</cp:coreProperties>
</file>