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112" y="-4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7875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ce_wide_c_n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5086" y="4558724"/>
            <a:ext cx="4272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Gill Sans"/>
                <a:cs typeface="Gill Sans"/>
              </a:rPr>
              <a:t>ITS PURPOSE</a:t>
            </a:r>
            <a:endParaRPr lang="en-US" sz="320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834" y="269680"/>
            <a:ext cx="84981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"/>
                <a:cs typeface="Century"/>
              </a:rPr>
              <a:t>“</a:t>
            </a:r>
            <a:r>
              <a:rPr lang="en-US" sz="4000" dirty="0">
                <a:solidFill>
                  <a:schemeClr val="bg1"/>
                </a:solidFill>
                <a:latin typeface="Century"/>
                <a:cs typeface="Century"/>
              </a:rPr>
              <a:t>For God so loved the world, that He gave His only begotten Son, that whoever believes in Him </a:t>
            </a:r>
            <a:r>
              <a:rPr lang="en-US" sz="4000" dirty="0">
                <a:solidFill>
                  <a:srgbClr val="FF0000"/>
                </a:solidFill>
                <a:latin typeface="Century"/>
                <a:cs typeface="Century"/>
              </a:rPr>
              <a:t>shall not perish, but have eternal life</a:t>
            </a:r>
            <a:r>
              <a:rPr lang="en-US" sz="4000" dirty="0">
                <a:solidFill>
                  <a:schemeClr val="bg1"/>
                </a:solidFill>
                <a:latin typeface="Century"/>
                <a:cs typeface="Century"/>
              </a:rPr>
              <a:t>.” </a:t>
            </a:r>
            <a:endParaRPr lang="en-US" sz="4000" dirty="0" smtClean="0">
              <a:solidFill>
                <a:schemeClr val="bg1"/>
              </a:solidFill>
              <a:latin typeface="Century"/>
              <a:cs typeface="Century"/>
            </a:endParaRPr>
          </a:p>
          <a:p>
            <a:pPr algn="r"/>
            <a:r>
              <a:rPr lang="en-US" sz="3200" dirty="0" smtClean="0">
                <a:solidFill>
                  <a:schemeClr val="bg1"/>
                </a:solidFill>
                <a:latin typeface="Century"/>
                <a:cs typeface="Century"/>
              </a:rPr>
              <a:t>(</a:t>
            </a:r>
            <a:r>
              <a:rPr lang="en-US" sz="3200" dirty="0">
                <a:solidFill>
                  <a:schemeClr val="bg1"/>
                </a:solidFill>
                <a:latin typeface="Century"/>
                <a:cs typeface="Century"/>
              </a:rPr>
              <a:t>John 3:16, NASB95) </a:t>
            </a:r>
          </a:p>
        </p:txBody>
      </p:sp>
    </p:spTree>
    <p:extLst>
      <p:ext uri="{BB962C8B-B14F-4D97-AF65-F5344CB8AC3E}">
        <p14:creationId xmlns:p14="http://schemas.microsoft.com/office/powerpoint/2010/main" val="226845641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ce_wide_c_n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5086" y="4558724"/>
            <a:ext cx="4272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Gill Sans"/>
                <a:cs typeface="Gill Sans"/>
              </a:rPr>
              <a:t>ITS RECIPIENTS</a:t>
            </a:r>
            <a:endParaRPr lang="en-US" sz="320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834" y="269680"/>
            <a:ext cx="84981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"/>
                <a:cs typeface="Century"/>
              </a:rPr>
              <a:t>“</a:t>
            </a:r>
            <a:r>
              <a:rPr lang="en-US" sz="4000" dirty="0">
                <a:solidFill>
                  <a:schemeClr val="bg1"/>
                </a:solidFill>
                <a:latin typeface="Century"/>
                <a:cs typeface="Century"/>
              </a:rPr>
              <a:t>For God so loved the world, that He gave His only begotten Son, that </a:t>
            </a:r>
            <a:r>
              <a:rPr lang="en-US" sz="4000" dirty="0">
                <a:solidFill>
                  <a:srgbClr val="FF0000"/>
                </a:solidFill>
                <a:latin typeface="Century"/>
                <a:cs typeface="Century"/>
              </a:rPr>
              <a:t>whoever believes in Him</a:t>
            </a:r>
            <a:r>
              <a:rPr lang="en-US" sz="4000" dirty="0">
                <a:solidFill>
                  <a:schemeClr val="bg1"/>
                </a:solidFill>
                <a:latin typeface="Century"/>
                <a:cs typeface="Century"/>
              </a:rPr>
              <a:t> shall not perish, but have eternal life.” </a:t>
            </a:r>
            <a:endParaRPr lang="en-US" sz="4000" dirty="0" smtClean="0">
              <a:solidFill>
                <a:schemeClr val="bg1"/>
              </a:solidFill>
              <a:latin typeface="Century"/>
              <a:cs typeface="Century"/>
            </a:endParaRPr>
          </a:p>
          <a:p>
            <a:pPr algn="r"/>
            <a:r>
              <a:rPr lang="en-US" sz="3200" dirty="0" smtClean="0">
                <a:solidFill>
                  <a:schemeClr val="bg1"/>
                </a:solidFill>
                <a:latin typeface="Century"/>
                <a:cs typeface="Century"/>
              </a:rPr>
              <a:t>(</a:t>
            </a:r>
            <a:r>
              <a:rPr lang="en-US" sz="3200" dirty="0">
                <a:solidFill>
                  <a:schemeClr val="bg1"/>
                </a:solidFill>
                <a:latin typeface="Century"/>
                <a:cs typeface="Century"/>
              </a:rPr>
              <a:t>John 3:16, NASB95) </a:t>
            </a:r>
          </a:p>
        </p:txBody>
      </p:sp>
    </p:spTree>
    <p:extLst>
      <p:ext uri="{BB962C8B-B14F-4D97-AF65-F5344CB8AC3E}">
        <p14:creationId xmlns:p14="http://schemas.microsoft.com/office/powerpoint/2010/main" val="282154456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74783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ce_wide_t_n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1001" y="3384051"/>
            <a:ext cx="4272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Gill Sans"/>
                <a:cs typeface="Gill Sans"/>
              </a:rPr>
              <a:t>ISN’T </a:t>
            </a:r>
            <a:r>
              <a:rPr lang="en-US" sz="3200" dirty="0" smtClean="0">
                <a:solidFill>
                  <a:srgbClr val="FF0000"/>
                </a:solidFill>
                <a:latin typeface="Gill Sans"/>
                <a:cs typeface="Gill Sans"/>
              </a:rPr>
              <a:t>CHEAP</a:t>
            </a:r>
            <a:endParaRPr lang="en-US" sz="320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7782095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ce_wide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3311" y="400171"/>
            <a:ext cx="852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Gill Sans"/>
                <a:cs typeface="Gill Sans"/>
              </a:rPr>
              <a:t>G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Gill Sans"/>
                <a:cs typeface="Gill Sans"/>
              </a:rPr>
              <a:t>R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Gill Sans"/>
                <a:cs typeface="Gill Sans"/>
              </a:rPr>
              <a:t>A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Gill Sans"/>
                <a:cs typeface="Gill Sans"/>
              </a:rPr>
              <a:t>C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Gill Sans"/>
                <a:cs typeface="Gill Sans"/>
              </a:rPr>
              <a:t>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8695" y="400171"/>
            <a:ext cx="37228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Gill Sans"/>
                <a:cs typeface="Gill Sans"/>
              </a:rPr>
              <a:t>o</a:t>
            </a:r>
            <a:r>
              <a:rPr lang="en-US" sz="5400" b="1" dirty="0" smtClean="0">
                <a:solidFill>
                  <a:schemeClr val="bg1"/>
                </a:solidFill>
                <a:latin typeface="Gill Sans"/>
                <a:cs typeface="Gill Sans"/>
              </a:rPr>
              <a:t>d’s</a:t>
            </a:r>
          </a:p>
          <a:p>
            <a:r>
              <a:rPr lang="en-US" sz="5400" b="1" dirty="0" err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  <a:r>
              <a:rPr lang="en-US" sz="5400" b="1" dirty="0" err="1" smtClean="0">
                <a:solidFill>
                  <a:schemeClr val="bg1"/>
                </a:solidFill>
                <a:latin typeface="Gill Sans"/>
                <a:cs typeface="Gill Sans"/>
              </a:rPr>
              <a:t>ches</a:t>
            </a:r>
            <a:endParaRPr lang="en-US" sz="5400" b="1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5400" b="1" dirty="0">
                <a:solidFill>
                  <a:schemeClr val="bg1"/>
                </a:solidFill>
                <a:latin typeface="Gill Sans"/>
                <a:cs typeface="Gill Sans"/>
              </a:rPr>
              <a:t>t</a:t>
            </a:r>
            <a:endParaRPr lang="en-US" sz="5400" b="1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5400" b="1" dirty="0" err="1">
                <a:solidFill>
                  <a:schemeClr val="bg1"/>
                </a:solidFill>
                <a:latin typeface="Gill Sans"/>
                <a:cs typeface="Gill Sans"/>
              </a:rPr>
              <a:t>h</a:t>
            </a:r>
            <a:r>
              <a:rPr lang="en-US" sz="5400" b="1" dirty="0" err="1" smtClean="0">
                <a:solidFill>
                  <a:schemeClr val="bg1"/>
                </a:solidFill>
                <a:latin typeface="Gill Sans"/>
                <a:cs typeface="Gill Sans"/>
              </a:rPr>
              <a:t>rist’s</a:t>
            </a:r>
            <a:endParaRPr lang="en-US" sz="5400" b="1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5400" b="1" dirty="0" err="1" smtClean="0">
                <a:solidFill>
                  <a:schemeClr val="bg1"/>
                </a:solidFill>
                <a:latin typeface="Gill Sans"/>
                <a:cs typeface="Gill Sans"/>
              </a:rPr>
              <a:t>xpense</a:t>
            </a:r>
            <a:endParaRPr lang="en-US" sz="5400" b="1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7770403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ce_wide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3311" y="400171"/>
            <a:ext cx="852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Gill Sans"/>
                <a:cs typeface="Gill Sans"/>
              </a:rPr>
              <a:t>G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Gill Sans"/>
                <a:cs typeface="Gill Sans"/>
              </a:rPr>
              <a:t>R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Gill Sans"/>
                <a:cs typeface="Gill Sans"/>
              </a:rPr>
              <a:t>A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Gill Sans"/>
                <a:cs typeface="Gill Sans"/>
              </a:rPr>
              <a:t>C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Gill Sans"/>
                <a:cs typeface="Gill Sans"/>
              </a:rPr>
              <a:t>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8695" y="400171"/>
            <a:ext cx="37228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Gill Sans"/>
                <a:cs typeface="Gill Sans"/>
              </a:rPr>
              <a:t>o</a:t>
            </a:r>
            <a:r>
              <a:rPr lang="en-US" sz="5400" b="1" dirty="0" smtClean="0">
                <a:solidFill>
                  <a:schemeClr val="bg1"/>
                </a:solidFill>
                <a:latin typeface="Gill Sans"/>
                <a:cs typeface="Gill Sans"/>
              </a:rPr>
              <a:t>d’s</a:t>
            </a:r>
          </a:p>
          <a:p>
            <a:r>
              <a:rPr lang="en-US" sz="5400" b="1" dirty="0" err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  <a:r>
              <a:rPr lang="en-US" sz="5400" b="1" dirty="0" err="1" smtClean="0">
                <a:solidFill>
                  <a:schemeClr val="bg1"/>
                </a:solidFill>
                <a:latin typeface="Gill Sans"/>
                <a:cs typeface="Gill Sans"/>
              </a:rPr>
              <a:t>ches</a:t>
            </a:r>
            <a:endParaRPr lang="en-US" sz="5400" b="1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5400" b="1" dirty="0">
                <a:solidFill>
                  <a:schemeClr val="bg1"/>
                </a:solidFill>
                <a:latin typeface="Gill Sans"/>
                <a:cs typeface="Gill Sans"/>
              </a:rPr>
              <a:t>t</a:t>
            </a:r>
            <a:endParaRPr lang="en-US" sz="5400" b="1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5400" b="1" dirty="0" err="1">
                <a:solidFill>
                  <a:schemeClr val="bg1"/>
                </a:solidFill>
                <a:latin typeface="Gill Sans"/>
                <a:cs typeface="Gill Sans"/>
              </a:rPr>
              <a:t>h</a:t>
            </a:r>
            <a:r>
              <a:rPr lang="en-US" sz="5400" b="1" dirty="0" err="1" smtClean="0">
                <a:solidFill>
                  <a:schemeClr val="bg1"/>
                </a:solidFill>
                <a:latin typeface="Gill Sans"/>
                <a:cs typeface="Gill Sans"/>
              </a:rPr>
              <a:t>rist’s</a:t>
            </a:r>
            <a:endParaRPr lang="en-US" sz="5400" b="1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5400" b="1" dirty="0" err="1">
                <a:solidFill>
                  <a:schemeClr val="bg1"/>
                </a:solidFill>
                <a:latin typeface="Gill Sans"/>
                <a:cs typeface="Gill Sans"/>
              </a:rPr>
              <a:t>x</a:t>
            </a:r>
            <a:r>
              <a:rPr lang="en-US" sz="5400" b="1" dirty="0" err="1" smtClean="0">
                <a:solidFill>
                  <a:schemeClr val="bg1"/>
                </a:solidFill>
                <a:latin typeface="Gill Sans"/>
                <a:cs typeface="Gill Sans"/>
              </a:rPr>
              <a:t>pense</a:t>
            </a:r>
            <a:r>
              <a:rPr lang="en-US" sz="5400" b="1" dirty="0" smtClean="0">
                <a:solidFill>
                  <a:srgbClr val="FF0000"/>
                </a:solidFill>
                <a:latin typeface="Gill Sans"/>
                <a:cs typeface="Gill Sans"/>
              </a:rPr>
              <a:t>?</a:t>
            </a:r>
            <a:endParaRPr lang="en-US" sz="5400" b="1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38985300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ce_wide_c_n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5086" y="4558724"/>
            <a:ext cx="4272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Gill Sans"/>
                <a:cs typeface="Gill Sans"/>
              </a:rPr>
              <a:t>DESCRIBED</a:t>
            </a:r>
            <a:endParaRPr lang="en-US" sz="320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834" y="269680"/>
            <a:ext cx="84981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"/>
                <a:cs typeface="Century"/>
              </a:rPr>
              <a:t>“</a:t>
            </a:r>
            <a:r>
              <a:rPr lang="en-US" sz="4000" dirty="0">
                <a:solidFill>
                  <a:schemeClr val="bg1"/>
                </a:solidFill>
                <a:latin typeface="Century"/>
                <a:cs typeface="Century"/>
              </a:rPr>
              <a:t>For God so loved the world, that He gave His only begotten Son, that whoever believes in Him shall not perish, but have eternal life.” </a:t>
            </a:r>
            <a:endParaRPr lang="en-US" sz="4000" dirty="0" smtClean="0">
              <a:solidFill>
                <a:schemeClr val="bg1"/>
              </a:solidFill>
              <a:latin typeface="Century"/>
              <a:cs typeface="Century"/>
            </a:endParaRPr>
          </a:p>
          <a:p>
            <a:pPr algn="r"/>
            <a:r>
              <a:rPr lang="en-US" sz="3200" dirty="0" smtClean="0">
                <a:solidFill>
                  <a:schemeClr val="bg1"/>
                </a:solidFill>
                <a:latin typeface="Century"/>
                <a:cs typeface="Century"/>
              </a:rPr>
              <a:t>(</a:t>
            </a:r>
            <a:r>
              <a:rPr lang="en-US" sz="3200" dirty="0">
                <a:solidFill>
                  <a:schemeClr val="bg1"/>
                </a:solidFill>
                <a:latin typeface="Century"/>
                <a:cs typeface="Century"/>
              </a:rPr>
              <a:t>John 3:16, NASB95) </a:t>
            </a:r>
          </a:p>
        </p:txBody>
      </p:sp>
    </p:spTree>
    <p:extLst>
      <p:ext uri="{BB962C8B-B14F-4D97-AF65-F5344CB8AC3E}">
        <p14:creationId xmlns:p14="http://schemas.microsoft.com/office/powerpoint/2010/main" val="305177207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ce_wide_c_n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5086" y="4558724"/>
            <a:ext cx="4272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Gill Sans"/>
                <a:cs typeface="Gill Sans"/>
              </a:rPr>
              <a:t>ITS ORIGIN</a:t>
            </a:r>
            <a:endParaRPr lang="en-US" sz="320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834" y="269680"/>
            <a:ext cx="84981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"/>
                <a:cs typeface="Century"/>
              </a:rPr>
              <a:t>“</a:t>
            </a:r>
            <a:r>
              <a:rPr lang="en-US" sz="4000" dirty="0">
                <a:solidFill>
                  <a:schemeClr val="bg1"/>
                </a:solidFill>
                <a:latin typeface="Century"/>
                <a:cs typeface="Century"/>
              </a:rPr>
              <a:t>For </a:t>
            </a:r>
            <a:r>
              <a:rPr lang="en-US" sz="4000" dirty="0">
                <a:solidFill>
                  <a:srgbClr val="FF0000"/>
                </a:solidFill>
                <a:latin typeface="Century"/>
                <a:cs typeface="Century"/>
              </a:rPr>
              <a:t>God</a:t>
            </a:r>
            <a:r>
              <a:rPr lang="en-US" sz="4000" dirty="0">
                <a:solidFill>
                  <a:schemeClr val="bg1"/>
                </a:solidFill>
                <a:latin typeface="Century"/>
                <a:cs typeface="Century"/>
              </a:rPr>
              <a:t> so loved the world, that He gave His only begotten Son, that whoever believes in Him shall not perish, but have eternal life.” </a:t>
            </a:r>
            <a:endParaRPr lang="en-US" sz="4000" dirty="0" smtClean="0">
              <a:solidFill>
                <a:schemeClr val="bg1"/>
              </a:solidFill>
              <a:latin typeface="Century"/>
              <a:cs typeface="Century"/>
            </a:endParaRPr>
          </a:p>
          <a:p>
            <a:pPr algn="r"/>
            <a:r>
              <a:rPr lang="en-US" sz="3200" dirty="0" smtClean="0">
                <a:solidFill>
                  <a:schemeClr val="bg1"/>
                </a:solidFill>
                <a:latin typeface="Century"/>
                <a:cs typeface="Century"/>
              </a:rPr>
              <a:t>(</a:t>
            </a:r>
            <a:r>
              <a:rPr lang="en-US" sz="3200" dirty="0">
                <a:solidFill>
                  <a:schemeClr val="bg1"/>
                </a:solidFill>
                <a:latin typeface="Century"/>
                <a:cs typeface="Century"/>
              </a:rPr>
              <a:t>John 3:16, NASB95) </a:t>
            </a:r>
          </a:p>
        </p:txBody>
      </p:sp>
    </p:spTree>
    <p:extLst>
      <p:ext uri="{BB962C8B-B14F-4D97-AF65-F5344CB8AC3E}">
        <p14:creationId xmlns:p14="http://schemas.microsoft.com/office/powerpoint/2010/main" val="92902304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ce_wide_c_n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5086" y="4558724"/>
            <a:ext cx="4272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Gill Sans"/>
                <a:cs typeface="Gill Sans"/>
              </a:rPr>
              <a:t>ITS MOTIVE</a:t>
            </a:r>
            <a:endParaRPr lang="en-US" sz="320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834" y="269680"/>
            <a:ext cx="84981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"/>
                <a:cs typeface="Century"/>
              </a:rPr>
              <a:t>“</a:t>
            </a:r>
            <a:r>
              <a:rPr lang="en-US" sz="4000" dirty="0">
                <a:solidFill>
                  <a:schemeClr val="bg1"/>
                </a:solidFill>
                <a:latin typeface="Century"/>
                <a:cs typeface="Century"/>
              </a:rPr>
              <a:t>For God </a:t>
            </a:r>
            <a:r>
              <a:rPr lang="en-US" sz="4000" dirty="0">
                <a:solidFill>
                  <a:srgbClr val="FF0000"/>
                </a:solidFill>
                <a:latin typeface="Century"/>
                <a:cs typeface="Century"/>
              </a:rPr>
              <a:t>so loved </a:t>
            </a:r>
            <a:r>
              <a:rPr lang="en-US" sz="4000" dirty="0">
                <a:solidFill>
                  <a:schemeClr val="bg1"/>
                </a:solidFill>
                <a:latin typeface="Century"/>
                <a:cs typeface="Century"/>
              </a:rPr>
              <a:t>the world, that He gave His only begotten Son, that whoever believes in Him shall not perish, but have eternal life.” </a:t>
            </a:r>
            <a:endParaRPr lang="en-US" sz="4000" dirty="0" smtClean="0">
              <a:solidFill>
                <a:schemeClr val="bg1"/>
              </a:solidFill>
              <a:latin typeface="Century"/>
              <a:cs typeface="Century"/>
            </a:endParaRPr>
          </a:p>
          <a:p>
            <a:pPr algn="r"/>
            <a:r>
              <a:rPr lang="en-US" sz="3200" dirty="0" smtClean="0">
                <a:solidFill>
                  <a:schemeClr val="bg1"/>
                </a:solidFill>
                <a:latin typeface="Century"/>
                <a:cs typeface="Century"/>
              </a:rPr>
              <a:t>(</a:t>
            </a:r>
            <a:r>
              <a:rPr lang="en-US" sz="3200" dirty="0">
                <a:solidFill>
                  <a:schemeClr val="bg1"/>
                </a:solidFill>
                <a:latin typeface="Century"/>
                <a:cs typeface="Century"/>
              </a:rPr>
              <a:t>John 3:16, NASB95) </a:t>
            </a:r>
          </a:p>
        </p:txBody>
      </p:sp>
    </p:spTree>
    <p:extLst>
      <p:ext uri="{BB962C8B-B14F-4D97-AF65-F5344CB8AC3E}">
        <p14:creationId xmlns:p14="http://schemas.microsoft.com/office/powerpoint/2010/main" val="417879071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ce_wide_c_n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5086" y="4558724"/>
            <a:ext cx="4272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Gill Sans"/>
                <a:cs typeface="Gill Sans"/>
              </a:rPr>
              <a:t>ITS SCOPE</a:t>
            </a:r>
            <a:endParaRPr lang="en-US" sz="320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834" y="269680"/>
            <a:ext cx="84981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"/>
                <a:cs typeface="Century"/>
              </a:rPr>
              <a:t>“</a:t>
            </a:r>
            <a:r>
              <a:rPr lang="en-US" sz="4000" dirty="0">
                <a:solidFill>
                  <a:schemeClr val="bg1"/>
                </a:solidFill>
                <a:latin typeface="Century"/>
                <a:cs typeface="Century"/>
              </a:rPr>
              <a:t>For God so loved </a:t>
            </a:r>
            <a:r>
              <a:rPr lang="en-US" sz="4000" dirty="0">
                <a:solidFill>
                  <a:srgbClr val="FF0000"/>
                </a:solidFill>
                <a:latin typeface="Century"/>
                <a:cs typeface="Century"/>
              </a:rPr>
              <a:t>the world</a:t>
            </a:r>
            <a:r>
              <a:rPr lang="en-US" sz="4000" dirty="0">
                <a:solidFill>
                  <a:schemeClr val="bg1"/>
                </a:solidFill>
                <a:latin typeface="Century"/>
                <a:cs typeface="Century"/>
              </a:rPr>
              <a:t>, that He gave His only begotten Son, that whoever believes in Him shall not perish, but have eternal life.” </a:t>
            </a:r>
            <a:endParaRPr lang="en-US" sz="4000" dirty="0" smtClean="0">
              <a:solidFill>
                <a:schemeClr val="bg1"/>
              </a:solidFill>
              <a:latin typeface="Century"/>
              <a:cs typeface="Century"/>
            </a:endParaRPr>
          </a:p>
          <a:p>
            <a:pPr algn="r"/>
            <a:r>
              <a:rPr lang="en-US" sz="3200" dirty="0" smtClean="0">
                <a:solidFill>
                  <a:schemeClr val="bg1"/>
                </a:solidFill>
                <a:latin typeface="Century"/>
                <a:cs typeface="Century"/>
              </a:rPr>
              <a:t>(</a:t>
            </a:r>
            <a:r>
              <a:rPr lang="en-US" sz="3200" dirty="0">
                <a:solidFill>
                  <a:schemeClr val="bg1"/>
                </a:solidFill>
                <a:latin typeface="Century"/>
                <a:cs typeface="Century"/>
              </a:rPr>
              <a:t>John 3:16, NASB95) </a:t>
            </a:r>
          </a:p>
        </p:txBody>
      </p:sp>
    </p:spTree>
    <p:extLst>
      <p:ext uri="{BB962C8B-B14F-4D97-AF65-F5344CB8AC3E}">
        <p14:creationId xmlns:p14="http://schemas.microsoft.com/office/powerpoint/2010/main" val="138277559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ce_wide_c_n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5086" y="4558724"/>
            <a:ext cx="4272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Gill Sans"/>
                <a:cs typeface="Gill Sans"/>
              </a:rPr>
              <a:t>ITS GIFT</a:t>
            </a:r>
            <a:endParaRPr lang="en-US" sz="320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834" y="269680"/>
            <a:ext cx="84981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"/>
                <a:cs typeface="Century"/>
              </a:rPr>
              <a:t>“</a:t>
            </a:r>
            <a:r>
              <a:rPr lang="en-US" sz="4000" dirty="0">
                <a:solidFill>
                  <a:schemeClr val="bg1"/>
                </a:solidFill>
                <a:latin typeface="Century"/>
                <a:cs typeface="Century"/>
              </a:rPr>
              <a:t>For God so loved the world, that </a:t>
            </a:r>
            <a:r>
              <a:rPr lang="en-US" sz="4000" dirty="0">
                <a:solidFill>
                  <a:srgbClr val="FF0000"/>
                </a:solidFill>
                <a:latin typeface="Century"/>
                <a:cs typeface="Century"/>
              </a:rPr>
              <a:t>He gave His only begotten Son</a:t>
            </a:r>
            <a:r>
              <a:rPr lang="en-US" sz="4000" dirty="0">
                <a:solidFill>
                  <a:schemeClr val="bg1"/>
                </a:solidFill>
                <a:latin typeface="Century"/>
                <a:cs typeface="Century"/>
              </a:rPr>
              <a:t>, that whoever believes in Him shall not perish, but have eternal life.” </a:t>
            </a:r>
            <a:endParaRPr lang="en-US" sz="4000" dirty="0" smtClean="0">
              <a:solidFill>
                <a:schemeClr val="bg1"/>
              </a:solidFill>
              <a:latin typeface="Century"/>
              <a:cs typeface="Century"/>
            </a:endParaRPr>
          </a:p>
          <a:p>
            <a:pPr algn="r"/>
            <a:r>
              <a:rPr lang="en-US" sz="3200" dirty="0" smtClean="0">
                <a:solidFill>
                  <a:schemeClr val="bg1"/>
                </a:solidFill>
                <a:latin typeface="Century"/>
                <a:cs typeface="Century"/>
              </a:rPr>
              <a:t>(</a:t>
            </a:r>
            <a:r>
              <a:rPr lang="en-US" sz="3200" dirty="0">
                <a:solidFill>
                  <a:schemeClr val="bg1"/>
                </a:solidFill>
                <a:latin typeface="Century"/>
                <a:cs typeface="Century"/>
              </a:rPr>
              <a:t>John 3:16, NASB95) </a:t>
            </a:r>
          </a:p>
        </p:txBody>
      </p:sp>
    </p:spTree>
    <p:extLst>
      <p:ext uri="{BB962C8B-B14F-4D97-AF65-F5344CB8AC3E}">
        <p14:creationId xmlns:p14="http://schemas.microsoft.com/office/powerpoint/2010/main" val="274568004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27</TotalTime>
  <Words>309</Words>
  <Application>Microsoft Macintosh PowerPoint</Application>
  <PresentationFormat>On-screen Show (16:9)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Bumby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Office 2004 Test Drive User</cp:lastModifiedBy>
  <cp:revision>3</cp:revision>
  <dcterms:created xsi:type="dcterms:W3CDTF">2014-11-07T18:28:04Z</dcterms:created>
  <dcterms:modified xsi:type="dcterms:W3CDTF">2014-11-07T18:55:39Z</dcterms:modified>
</cp:coreProperties>
</file>