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7" r:id="rId12"/>
    <p:sldId id="272" r:id="rId13"/>
    <p:sldId id="269" r:id="rId14"/>
    <p:sldId id="270" r:id="rId15"/>
    <p:sldId id="271" r:id="rId16"/>
    <p:sldId id="268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44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4" y="333546"/>
            <a:ext cx="8574087" cy="110132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4" y="1429907"/>
            <a:ext cx="8576373" cy="103058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333547"/>
            <a:ext cx="587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336754"/>
            <a:ext cx="7808976" cy="816102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149320"/>
            <a:ext cx="7754112" cy="36347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4" y="4670298"/>
            <a:ext cx="8574087" cy="13030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974071"/>
            <a:ext cx="4069080" cy="871538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685801"/>
            <a:ext cx="4069080" cy="390882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1842247"/>
            <a:ext cx="4069080" cy="238685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4" y="339539"/>
            <a:ext cx="8576373" cy="103058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4" y="3601182"/>
            <a:ext cx="8574087" cy="110132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4" y="4697542"/>
            <a:ext cx="8576373" cy="103058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3600450"/>
            <a:ext cx="8360242" cy="425054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342899"/>
            <a:ext cx="8577072" cy="32644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" y="4025503"/>
            <a:ext cx="8304213" cy="60364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4" y="3210486"/>
            <a:ext cx="8576373" cy="103058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3583642"/>
            <a:ext cx="8360242" cy="425054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342900"/>
            <a:ext cx="8577072" cy="28666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" y="4008695"/>
            <a:ext cx="8304213" cy="603647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11/2/14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1" y="685801"/>
            <a:ext cx="5195047" cy="390882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11/2/14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4163" y="3200400"/>
            <a:ext cx="2743200" cy="1590115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2" y="3714751"/>
            <a:ext cx="2472017" cy="93457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5" y="3314700"/>
            <a:ext cx="2475395" cy="383241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445770"/>
            <a:ext cx="2743200" cy="275691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4" y="346262"/>
            <a:ext cx="8576373" cy="103058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4" y="3601182"/>
            <a:ext cx="5837237" cy="110132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4" y="4697542"/>
            <a:ext cx="8576373" cy="103058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2" y="3600450"/>
            <a:ext cx="5691651" cy="425054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342899"/>
            <a:ext cx="5833872" cy="326440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6" y="4025503"/>
            <a:ext cx="5653507" cy="60364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11/2/14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342900"/>
            <a:ext cx="2736850" cy="21808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2523744"/>
            <a:ext cx="2736850" cy="217398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4" y="341830"/>
            <a:ext cx="8574087" cy="85046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4" y="1183386"/>
            <a:ext cx="8576373" cy="103058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4" y="1600200"/>
            <a:ext cx="8574087" cy="30099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6055710" y="2001408"/>
            <a:ext cx="4450961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354807"/>
            <a:ext cx="969264" cy="4441031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4" y="342900"/>
            <a:ext cx="6497637" cy="4452938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5400531" y="2499616"/>
            <a:ext cx="4450842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4" y="341830"/>
            <a:ext cx="8574087" cy="85046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4" y="1183386"/>
            <a:ext cx="8576373" cy="103058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4" y="333546"/>
            <a:ext cx="8574087" cy="110132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11/2/14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3" y="1512794"/>
            <a:ext cx="8574087" cy="328304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149724"/>
            <a:ext cx="7754284" cy="36307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4" y="1429907"/>
            <a:ext cx="8576373" cy="103058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333547"/>
            <a:ext cx="587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4" y="333546"/>
            <a:ext cx="7810967" cy="816178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4" y="3601182"/>
            <a:ext cx="8574087" cy="110132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4" y="4697542"/>
            <a:ext cx="8576373" cy="103058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3601182"/>
            <a:ext cx="587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3610594"/>
            <a:ext cx="7772400" cy="78867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4395978"/>
            <a:ext cx="7735824" cy="3017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3" y="332816"/>
            <a:ext cx="8574087" cy="327772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11/2/14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4" y="3601182"/>
            <a:ext cx="8574087" cy="110132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4" y="4697542"/>
            <a:ext cx="8576373" cy="103058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3601182"/>
            <a:ext cx="587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3610536"/>
            <a:ext cx="7772400" cy="786653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8" y="4397189"/>
            <a:ext cx="7732059" cy="30255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4" y="341830"/>
            <a:ext cx="8574087" cy="85046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4" y="1183386"/>
            <a:ext cx="8576373" cy="103058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1613297"/>
            <a:ext cx="3931920" cy="29813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1613297"/>
            <a:ext cx="3931920" cy="29813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4" y="341830"/>
            <a:ext cx="8574087" cy="85046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4" y="1183386"/>
            <a:ext cx="8576373" cy="103058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301353"/>
            <a:ext cx="3931920" cy="62493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1943100"/>
            <a:ext cx="3931920" cy="265152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301353"/>
            <a:ext cx="3931920" cy="62493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1943100"/>
            <a:ext cx="3931920" cy="265152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4" y="341830"/>
            <a:ext cx="8574087" cy="85046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4" y="1183386"/>
            <a:ext cx="8576373" cy="103058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4" y="339539"/>
            <a:ext cx="8576373" cy="103058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4" y="1600201"/>
            <a:ext cx="7076747" cy="2994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482777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0C4986D-6BE9-4264-908F-02DB36FD8D6C}" type="datetime1">
              <a:rPr lang="en-US" smtClean="0"/>
              <a:t>11/2/14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4827774"/>
            <a:ext cx="612490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60" y="125510"/>
            <a:ext cx="630621" cy="269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4" y="472787"/>
            <a:ext cx="8574087" cy="72588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How</a:t>
            </a:r>
            <a:r>
              <a:rPr lang="es-ES_tradnl" dirty="0" smtClean="0"/>
              <a:t> </a:t>
            </a:r>
            <a:r>
              <a:rPr lang="es-ES_tradnl" dirty="0" err="1" smtClean="0"/>
              <a:t>does</a:t>
            </a:r>
            <a:r>
              <a:rPr lang="es-ES_tradnl" dirty="0" smtClean="0"/>
              <a:t> </a:t>
            </a:r>
            <a:r>
              <a:rPr lang="es-ES_tradnl" dirty="0" err="1" smtClean="0"/>
              <a:t>Jesus</a:t>
            </a:r>
            <a:r>
              <a:rPr lang="es-ES_tradnl" dirty="0" smtClean="0"/>
              <a:t> Look at Me?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John 17:6-26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85402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Ephesians</a:t>
            </a:r>
            <a:r>
              <a:rPr lang="es-ES_tradnl" dirty="0" smtClean="0"/>
              <a:t> 3:10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1"/>
            <a:ext cx="6572251" cy="2994422"/>
          </a:xfrm>
        </p:spPr>
        <p:txBody>
          <a:bodyPr>
            <a:normAutofit/>
          </a:bodyPr>
          <a:lstStyle/>
          <a:p>
            <a:r>
              <a:rPr lang="es-ES_tradnl" sz="3600" dirty="0" smtClean="0"/>
              <a:t>…”So </a:t>
            </a:r>
            <a:r>
              <a:rPr lang="es-ES_tradnl" sz="3600" dirty="0" err="1" smtClean="0"/>
              <a:t>that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through</a:t>
            </a:r>
            <a:r>
              <a:rPr lang="es-ES_tradnl" sz="3600" dirty="0" smtClean="0"/>
              <a:t> the </a:t>
            </a:r>
            <a:r>
              <a:rPr lang="es-ES_tradnl" sz="3600" dirty="0" err="1" smtClean="0"/>
              <a:t>church</a:t>
            </a:r>
            <a:r>
              <a:rPr lang="es-ES_tradnl" sz="3600" dirty="0" smtClean="0"/>
              <a:t> the </a:t>
            </a:r>
            <a:r>
              <a:rPr lang="es-ES_tradnl" sz="3600" dirty="0" err="1" smtClean="0"/>
              <a:t>manifold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wisdom</a:t>
            </a:r>
            <a:r>
              <a:rPr lang="es-ES_tradnl" sz="3600" dirty="0" smtClean="0"/>
              <a:t> of </a:t>
            </a:r>
            <a:r>
              <a:rPr lang="es-ES_tradnl" sz="3600" dirty="0" err="1" smtClean="0"/>
              <a:t>God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might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now</a:t>
            </a:r>
            <a:r>
              <a:rPr lang="es-ES_tradnl" sz="3600" dirty="0" smtClean="0"/>
              <a:t> be </a:t>
            </a:r>
            <a:r>
              <a:rPr lang="es-ES_tradnl" sz="3600" dirty="0" err="1" smtClean="0"/>
              <a:t>made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known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to</a:t>
            </a:r>
            <a:r>
              <a:rPr lang="es-ES_tradnl" sz="3600" dirty="0" smtClean="0"/>
              <a:t> the </a:t>
            </a:r>
            <a:r>
              <a:rPr lang="es-ES_tradnl" sz="3600" dirty="0" err="1" smtClean="0"/>
              <a:t>rulers</a:t>
            </a:r>
            <a:r>
              <a:rPr lang="es-ES_tradnl" sz="3600" dirty="0" smtClean="0"/>
              <a:t> and </a:t>
            </a:r>
            <a:r>
              <a:rPr lang="es-ES_tradnl" sz="3600" dirty="0" err="1" smtClean="0"/>
              <a:t>authorities</a:t>
            </a:r>
            <a:r>
              <a:rPr lang="es-ES_tradnl" sz="3600" dirty="0" smtClean="0"/>
              <a:t> in the </a:t>
            </a:r>
            <a:r>
              <a:rPr lang="es-ES_tradnl" sz="3600" dirty="0" err="1" smtClean="0"/>
              <a:t>heavenly</a:t>
            </a:r>
            <a:r>
              <a:rPr lang="es-ES_tradnl" sz="3600" dirty="0" smtClean="0"/>
              <a:t> places.”</a:t>
            </a:r>
            <a:endParaRPr lang="es-ES_tradnl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4" y="1600201"/>
            <a:ext cx="2051755" cy="307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2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John 17:11 ,12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4400" dirty="0" smtClean="0"/>
              <a:t>“</a:t>
            </a:r>
            <a:r>
              <a:rPr lang="es-ES_tradnl" sz="4400" dirty="0" err="1" smtClean="0"/>
              <a:t>Keep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them</a:t>
            </a:r>
            <a:r>
              <a:rPr lang="es-ES_tradnl" sz="4400" dirty="0" smtClean="0"/>
              <a:t> in </a:t>
            </a:r>
            <a:r>
              <a:rPr lang="es-ES_tradnl" sz="4400" dirty="0" err="1" smtClean="0"/>
              <a:t>Your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Name</a:t>
            </a:r>
            <a:r>
              <a:rPr lang="es-ES_tradnl" sz="4400" dirty="0" smtClean="0"/>
              <a:t>…”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83444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/>
              <a:t>He looks at me as He </a:t>
            </a:r>
            <a:r>
              <a:rPr lang="es-ES_tradnl" sz="3600" dirty="0" err="1" smtClean="0"/>
              <a:t>looked</a:t>
            </a:r>
            <a:r>
              <a:rPr lang="es-ES_tradnl" sz="3600" dirty="0" smtClean="0"/>
              <a:t> at the </a:t>
            </a:r>
            <a:r>
              <a:rPr lang="es-ES_tradnl" sz="3600" dirty="0" err="1" smtClean="0"/>
              <a:t>apostles</a:t>
            </a:r>
            <a:r>
              <a:rPr lang="es-ES_tradnl" sz="3600" dirty="0" smtClean="0"/>
              <a:t>!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4" y="1600200"/>
            <a:ext cx="7076747" cy="3543299"/>
          </a:xfrm>
        </p:spPr>
        <p:txBody>
          <a:bodyPr>
            <a:normAutofit/>
          </a:bodyPr>
          <a:lstStyle/>
          <a:p>
            <a:r>
              <a:rPr lang="es-ES_tradnl" sz="3600" dirty="0" err="1" smtClean="0"/>
              <a:t>Obedient</a:t>
            </a:r>
            <a:r>
              <a:rPr lang="es-ES_tradnl" sz="3600" dirty="0" smtClean="0"/>
              <a:t> in </a:t>
            </a:r>
            <a:r>
              <a:rPr lang="es-ES_tradnl" sz="3600" dirty="0" err="1" smtClean="0"/>
              <a:t>spite</a:t>
            </a:r>
            <a:r>
              <a:rPr lang="es-ES_tradnl" sz="3600" dirty="0" smtClean="0"/>
              <a:t> of </a:t>
            </a:r>
            <a:r>
              <a:rPr lang="es-ES_tradnl" sz="3600" dirty="0" err="1" smtClean="0"/>
              <a:t>faults</a:t>
            </a:r>
            <a:r>
              <a:rPr lang="es-ES_tradnl" sz="3600" dirty="0" smtClean="0"/>
              <a:t> (vs. 6)</a:t>
            </a:r>
          </a:p>
          <a:p>
            <a:r>
              <a:rPr lang="es-ES_tradnl" sz="3600" dirty="0" err="1" smtClean="0"/>
              <a:t>Glorified</a:t>
            </a:r>
            <a:r>
              <a:rPr lang="es-ES_tradnl" sz="3600" dirty="0" smtClean="0"/>
              <a:t> in </a:t>
            </a:r>
            <a:r>
              <a:rPr lang="es-ES_tradnl" sz="3600" dirty="0" err="1" smtClean="0"/>
              <a:t>them</a:t>
            </a:r>
            <a:r>
              <a:rPr lang="es-ES_tradnl" sz="3600" dirty="0" smtClean="0"/>
              <a:t> (</a:t>
            </a:r>
            <a:r>
              <a:rPr lang="es-ES_tradnl" sz="3600" dirty="0" err="1" smtClean="0"/>
              <a:t>vss</a:t>
            </a:r>
            <a:r>
              <a:rPr lang="es-ES_tradnl" sz="3600" dirty="0" smtClean="0"/>
              <a:t>. 9, 10)</a:t>
            </a:r>
          </a:p>
          <a:p>
            <a:r>
              <a:rPr lang="es-ES_tradnl" sz="3600" dirty="0" err="1" smtClean="0"/>
              <a:t>Concerned</a:t>
            </a:r>
            <a:r>
              <a:rPr lang="es-ES_tradnl" sz="3600" dirty="0" smtClean="0"/>
              <a:t> for spiritual </a:t>
            </a:r>
            <a:r>
              <a:rPr lang="es-ES_tradnl" sz="3600" dirty="0" err="1" smtClean="0"/>
              <a:t>dangers</a:t>
            </a:r>
            <a:r>
              <a:rPr lang="es-ES_tradnl" sz="3600" dirty="0" smtClean="0"/>
              <a:t> (</a:t>
            </a:r>
            <a:r>
              <a:rPr lang="es-ES_tradnl" sz="3600" dirty="0" err="1" smtClean="0"/>
              <a:t>vss</a:t>
            </a:r>
            <a:r>
              <a:rPr lang="es-ES_tradnl" sz="3600" dirty="0" smtClean="0"/>
              <a:t>. 11, 12</a:t>
            </a:r>
            <a:r>
              <a:rPr lang="es-ES_tradnl" sz="3600" dirty="0" smtClean="0"/>
              <a:t>)</a:t>
            </a:r>
            <a:endParaRPr lang="es-ES_tradnl" sz="3600" dirty="0" smtClean="0"/>
          </a:p>
        </p:txBody>
      </p:sp>
    </p:spTree>
    <p:extLst>
      <p:ext uri="{BB962C8B-B14F-4D97-AF65-F5344CB8AC3E}">
        <p14:creationId xmlns:p14="http://schemas.microsoft.com/office/powerpoint/2010/main" val="283278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err="1" smtClean="0"/>
              <a:t>Who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is</a:t>
            </a:r>
            <a:r>
              <a:rPr lang="es-ES_tradnl" b="1" dirty="0" smtClean="0"/>
              <a:t> in </a:t>
            </a:r>
            <a:r>
              <a:rPr lang="es-ES_tradnl" b="1" dirty="0" err="1" smtClean="0"/>
              <a:t>Whom</a:t>
            </a:r>
            <a:r>
              <a:rPr lang="es-ES_tradnl" b="1" dirty="0" smtClean="0"/>
              <a:t>? </a:t>
            </a:r>
            <a:r>
              <a:rPr lang="es-ES_tradnl" dirty="0" smtClean="0"/>
              <a:t>(verses 20-23)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The </a:t>
            </a:r>
            <a:r>
              <a:rPr lang="es-ES_tradnl" sz="3200" dirty="0" err="1" smtClean="0"/>
              <a:t>Father</a:t>
            </a:r>
            <a:r>
              <a:rPr lang="es-ES_tradnl" sz="3200" dirty="0" smtClean="0"/>
              <a:t> </a:t>
            </a:r>
            <a:r>
              <a:rPr lang="es-ES_tradnl" sz="3200" b="1" dirty="0" smtClean="0"/>
              <a:t>in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Christ</a:t>
            </a:r>
            <a:r>
              <a:rPr lang="es-ES_tradnl" sz="3200" dirty="0" smtClean="0"/>
              <a:t> (vs. 21, 23)</a:t>
            </a:r>
          </a:p>
          <a:p>
            <a:r>
              <a:rPr lang="es-ES_tradnl" sz="3200" dirty="0" err="1" smtClean="0"/>
              <a:t>Christ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is</a:t>
            </a:r>
            <a:r>
              <a:rPr lang="es-ES_tradnl" sz="3200" b="1" dirty="0" smtClean="0"/>
              <a:t> </a:t>
            </a:r>
            <a:r>
              <a:rPr lang="es-ES_tradnl" sz="3200" dirty="0" smtClean="0"/>
              <a:t>in the </a:t>
            </a:r>
            <a:r>
              <a:rPr lang="es-ES_tradnl" sz="3200" dirty="0" err="1" smtClean="0"/>
              <a:t>Father</a:t>
            </a:r>
            <a:r>
              <a:rPr lang="es-ES_tradnl" sz="3200" dirty="0" smtClean="0"/>
              <a:t> (vs. 21)</a:t>
            </a:r>
          </a:p>
          <a:p>
            <a:r>
              <a:rPr lang="es-ES_tradnl" sz="3200" dirty="0" err="1" smtClean="0"/>
              <a:t>Christ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wants</a:t>
            </a:r>
            <a:r>
              <a:rPr lang="es-ES_tradnl" sz="3200" dirty="0" smtClean="0"/>
              <a:t> us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be </a:t>
            </a:r>
            <a:r>
              <a:rPr lang="es-ES_tradnl" sz="3200" b="1" dirty="0" smtClean="0"/>
              <a:t>in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them</a:t>
            </a:r>
            <a:r>
              <a:rPr lang="es-ES_tradnl" sz="3200" dirty="0" smtClean="0"/>
              <a:t> (vs. 21)</a:t>
            </a:r>
          </a:p>
          <a:p>
            <a:r>
              <a:rPr lang="es-ES_tradnl" sz="3200" dirty="0" err="1" smtClean="0"/>
              <a:t>Christ</a:t>
            </a:r>
            <a:r>
              <a:rPr lang="es-ES_tradnl" sz="3200" dirty="0" smtClean="0"/>
              <a:t> </a:t>
            </a:r>
            <a:r>
              <a:rPr lang="es-ES_tradnl" sz="3200" b="1" dirty="0" smtClean="0"/>
              <a:t>in</a:t>
            </a:r>
            <a:r>
              <a:rPr lang="es-ES_tradnl" sz="3200" dirty="0" smtClean="0"/>
              <a:t> us (vs. 23)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111173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4800" dirty="0" smtClean="0"/>
              <a:t>The </a:t>
            </a:r>
            <a:r>
              <a:rPr lang="es-ES_tradnl" sz="4800" dirty="0" err="1" smtClean="0"/>
              <a:t>word</a:t>
            </a:r>
            <a:r>
              <a:rPr lang="es-ES_tradnl" sz="4800" dirty="0" smtClean="0"/>
              <a:t> “in”</a:t>
            </a:r>
            <a:endParaRPr lang="es-ES_tradnl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"</a:t>
            </a:r>
            <a:r>
              <a:rPr lang="en-US" sz="3200" i="1" dirty="0"/>
              <a:t>Of a person to whom another is wholly joined </a:t>
            </a:r>
            <a:r>
              <a:rPr lang="en-US" sz="3200" i="1" dirty="0" smtClean="0"/>
              <a:t>and </a:t>
            </a:r>
            <a:r>
              <a:rPr lang="en-US" sz="3200" i="1" dirty="0"/>
              <a:t>to whose power and influence he is subject, so that the former may be said to be </a:t>
            </a:r>
            <a:r>
              <a:rPr lang="en-US" sz="3200" i="1" dirty="0" smtClean="0"/>
              <a:t>likened </a:t>
            </a:r>
            <a:r>
              <a:rPr lang="en-US" sz="3200" i="1" dirty="0"/>
              <a:t>to the place in which the latter lives and moves</a:t>
            </a:r>
            <a:r>
              <a:rPr lang="en-US" sz="3200" i="1" dirty="0" smtClean="0"/>
              <a:t>.” (John Henry Thayer, p. 211)</a:t>
            </a:r>
            <a:endParaRPr lang="en-US" sz="3200" dirty="0"/>
          </a:p>
          <a:p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374791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000" dirty="0" smtClean="0"/>
              <a:t>The use of the </a:t>
            </a:r>
            <a:r>
              <a:rPr lang="en-CA" sz="4000" dirty="0" smtClean="0"/>
              <a:t>word</a:t>
            </a:r>
            <a:r>
              <a:rPr lang="es-ES_tradnl" sz="4000" dirty="0" smtClean="0"/>
              <a:t> “in” in </a:t>
            </a:r>
            <a:r>
              <a:rPr lang="es-ES_tradnl" sz="4000" dirty="0" err="1" smtClean="0"/>
              <a:t>modern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language</a:t>
            </a:r>
            <a:endParaRPr lang="es-ES_trad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6267" y="1600201"/>
            <a:ext cx="6131984" cy="2994422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“He has </a:t>
            </a:r>
            <a:r>
              <a:rPr lang="en-US" sz="3200" dirty="0" smtClean="0"/>
              <a:t>rhythm</a:t>
            </a:r>
            <a:r>
              <a:rPr lang="es-ES_tradnl" sz="3200" dirty="0" smtClean="0"/>
              <a:t> in </a:t>
            </a:r>
            <a:r>
              <a:rPr lang="es-ES_tradnl" sz="3200" dirty="0" err="1" smtClean="0"/>
              <a:t>his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bones</a:t>
            </a:r>
            <a:r>
              <a:rPr lang="es-ES_tradnl" sz="3200" dirty="0" smtClean="0"/>
              <a:t>.”</a:t>
            </a:r>
          </a:p>
          <a:p>
            <a:r>
              <a:rPr lang="es-ES_tradnl" sz="3200" dirty="0" smtClean="0"/>
              <a:t>“He has </a:t>
            </a:r>
            <a:r>
              <a:rPr lang="es-ES_tradnl" sz="3200" dirty="0" err="1" smtClean="0"/>
              <a:t>football</a:t>
            </a:r>
            <a:r>
              <a:rPr lang="es-ES_tradnl" sz="3200" dirty="0" smtClean="0"/>
              <a:t> in </a:t>
            </a:r>
            <a:r>
              <a:rPr lang="es-ES_tradnl" sz="3200" dirty="0" err="1" smtClean="0"/>
              <a:t>his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blood</a:t>
            </a:r>
            <a:r>
              <a:rPr lang="es-ES_tradnl" sz="3200" dirty="0" smtClean="0"/>
              <a:t>.”</a:t>
            </a:r>
          </a:p>
          <a:p>
            <a:r>
              <a:rPr lang="es-ES_tradnl" sz="3200" dirty="0" smtClean="0"/>
              <a:t>“I </a:t>
            </a:r>
            <a:r>
              <a:rPr lang="es-ES_tradnl" sz="3200" dirty="0" err="1" smtClean="0"/>
              <a:t>see</a:t>
            </a:r>
            <a:r>
              <a:rPr lang="es-ES_tradnl" sz="3200" dirty="0" smtClean="0"/>
              <a:t> John Kennedy in </a:t>
            </a:r>
            <a:r>
              <a:rPr lang="es-ES_tradnl" sz="3200" dirty="0" err="1" smtClean="0"/>
              <a:t>him</a:t>
            </a:r>
            <a:r>
              <a:rPr lang="es-ES_tradnl" sz="3200" dirty="0" smtClean="0"/>
              <a:t>..”</a:t>
            </a:r>
          </a:p>
          <a:p>
            <a:r>
              <a:rPr lang="es-ES_tradnl" sz="3200" dirty="0" smtClean="0"/>
              <a:t>“I </a:t>
            </a:r>
            <a:r>
              <a:rPr lang="es-ES_tradnl" sz="3200" dirty="0" err="1" smtClean="0"/>
              <a:t>see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his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father</a:t>
            </a:r>
            <a:r>
              <a:rPr lang="es-ES_tradnl" sz="3200" dirty="0" smtClean="0"/>
              <a:t> in </a:t>
            </a:r>
            <a:r>
              <a:rPr lang="es-ES_tradnl" sz="3200" dirty="0" err="1" smtClean="0"/>
              <a:t>him</a:t>
            </a:r>
            <a:r>
              <a:rPr lang="es-ES_tradnl" sz="3200" dirty="0" smtClean="0"/>
              <a:t>.”</a:t>
            </a:r>
            <a:endParaRPr lang="es-ES_tradnl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737" y="3357032"/>
            <a:ext cx="1221929" cy="17737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462" y="1424666"/>
            <a:ext cx="1250204" cy="164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76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/>
              <a:t>He looks at me as He </a:t>
            </a:r>
            <a:r>
              <a:rPr lang="es-ES_tradnl" sz="3600" dirty="0" err="1" smtClean="0"/>
              <a:t>looked</a:t>
            </a:r>
            <a:r>
              <a:rPr lang="es-ES_tradnl" sz="3600" dirty="0" smtClean="0"/>
              <a:t> at the </a:t>
            </a:r>
            <a:r>
              <a:rPr lang="es-ES_tradnl" sz="3600" dirty="0" err="1" smtClean="0"/>
              <a:t>apostles</a:t>
            </a:r>
            <a:r>
              <a:rPr lang="es-ES_tradnl" sz="3600" dirty="0" smtClean="0"/>
              <a:t>!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4" y="1600200"/>
            <a:ext cx="7076747" cy="3543299"/>
          </a:xfrm>
        </p:spPr>
        <p:txBody>
          <a:bodyPr>
            <a:normAutofit lnSpcReduction="10000"/>
          </a:bodyPr>
          <a:lstStyle/>
          <a:p>
            <a:r>
              <a:rPr lang="es-ES_tradnl" sz="3600" dirty="0" err="1" smtClean="0"/>
              <a:t>Obedient</a:t>
            </a:r>
            <a:r>
              <a:rPr lang="es-ES_tradnl" sz="3600" dirty="0" smtClean="0"/>
              <a:t> in </a:t>
            </a:r>
            <a:r>
              <a:rPr lang="es-ES_tradnl" sz="3600" dirty="0" err="1" smtClean="0"/>
              <a:t>spite</a:t>
            </a:r>
            <a:r>
              <a:rPr lang="es-ES_tradnl" sz="3600" dirty="0" smtClean="0"/>
              <a:t> of </a:t>
            </a:r>
            <a:r>
              <a:rPr lang="es-ES_tradnl" sz="3600" dirty="0" err="1" smtClean="0"/>
              <a:t>faults</a:t>
            </a:r>
            <a:r>
              <a:rPr lang="es-ES_tradnl" sz="3600" dirty="0" smtClean="0"/>
              <a:t> (vs. 6)</a:t>
            </a:r>
          </a:p>
          <a:p>
            <a:r>
              <a:rPr lang="es-ES_tradnl" sz="3600" dirty="0" err="1" smtClean="0"/>
              <a:t>Glorified</a:t>
            </a:r>
            <a:r>
              <a:rPr lang="es-ES_tradnl" sz="3600" dirty="0" smtClean="0"/>
              <a:t> in </a:t>
            </a:r>
            <a:r>
              <a:rPr lang="es-ES_tradnl" sz="3600" dirty="0" err="1" smtClean="0"/>
              <a:t>them</a:t>
            </a:r>
            <a:r>
              <a:rPr lang="es-ES_tradnl" sz="3600" dirty="0" smtClean="0"/>
              <a:t> (</a:t>
            </a:r>
            <a:r>
              <a:rPr lang="es-ES_tradnl" sz="3600" dirty="0" err="1" smtClean="0"/>
              <a:t>vss</a:t>
            </a:r>
            <a:r>
              <a:rPr lang="es-ES_tradnl" sz="3600" dirty="0" smtClean="0"/>
              <a:t>. 9, 10)</a:t>
            </a:r>
          </a:p>
          <a:p>
            <a:r>
              <a:rPr lang="es-ES_tradnl" sz="3600" dirty="0" err="1" smtClean="0"/>
              <a:t>Concerned</a:t>
            </a:r>
            <a:r>
              <a:rPr lang="es-ES_tradnl" sz="3600" dirty="0" smtClean="0"/>
              <a:t> for spiritual </a:t>
            </a:r>
            <a:r>
              <a:rPr lang="es-ES_tradnl" sz="3600" dirty="0" err="1" smtClean="0"/>
              <a:t>dangers</a:t>
            </a:r>
            <a:r>
              <a:rPr lang="es-ES_tradnl" sz="3600" dirty="0" smtClean="0"/>
              <a:t> (</a:t>
            </a:r>
            <a:r>
              <a:rPr lang="es-ES_tradnl" sz="3600" dirty="0" err="1" smtClean="0"/>
              <a:t>vss</a:t>
            </a:r>
            <a:r>
              <a:rPr lang="es-ES_tradnl" sz="3600" dirty="0" smtClean="0"/>
              <a:t>. 11, 12)</a:t>
            </a:r>
          </a:p>
          <a:p>
            <a:r>
              <a:rPr lang="es-ES_tradnl" sz="3600" dirty="0" err="1" smtClean="0"/>
              <a:t>Wants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closer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relationship</a:t>
            </a:r>
            <a:r>
              <a:rPr lang="es-ES_tradnl" sz="3600" dirty="0" smtClean="0"/>
              <a:t> (20-23)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3203766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John 17:6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5400" dirty="0" smtClean="0"/>
              <a:t>…and </a:t>
            </a:r>
            <a:r>
              <a:rPr lang="es-ES_tradnl" sz="5400" dirty="0" err="1"/>
              <a:t>they</a:t>
            </a:r>
            <a:r>
              <a:rPr lang="es-ES_tradnl" sz="5400" dirty="0"/>
              <a:t> </a:t>
            </a:r>
            <a:r>
              <a:rPr lang="es-ES_tradnl" sz="5400" dirty="0" err="1"/>
              <a:t>have</a:t>
            </a:r>
            <a:r>
              <a:rPr lang="es-ES_tradnl" sz="5400" dirty="0"/>
              <a:t> </a:t>
            </a:r>
            <a:r>
              <a:rPr lang="es-ES_tradnl" sz="5400" dirty="0" err="1"/>
              <a:t>kept</a:t>
            </a:r>
            <a:r>
              <a:rPr lang="es-ES_tradnl" sz="5400" dirty="0"/>
              <a:t> </a:t>
            </a:r>
            <a:r>
              <a:rPr lang="es-ES_tradnl" sz="5400" dirty="0" err="1"/>
              <a:t>Your</a:t>
            </a:r>
            <a:r>
              <a:rPr lang="es-ES_tradnl" sz="5400" dirty="0"/>
              <a:t> </a:t>
            </a:r>
            <a:r>
              <a:rPr lang="es-ES_tradnl" sz="5400" dirty="0" err="1"/>
              <a:t>word</a:t>
            </a:r>
            <a:r>
              <a:rPr lang="es-ES_tradnl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7032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/>
              <a:t>He looks at me as He </a:t>
            </a:r>
            <a:r>
              <a:rPr lang="es-ES_tradnl" sz="3600" dirty="0" err="1" smtClean="0"/>
              <a:t>looked</a:t>
            </a:r>
            <a:r>
              <a:rPr lang="es-ES_tradnl" sz="3600" dirty="0" smtClean="0"/>
              <a:t> at the </a:t>
            </a:r>
            <a:r>
              <a:rPr lang="es-ES_tradnl" sz="3600" dirty="0" err="1" smtClean="0"/>
              <a:t>apostles</a:t>
            </a:r>
            <a:r>
              <a:rPr lang="es-ES_tradnl" sz="3600" dirty="0" smtClean="0"/>
              <a:t>!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600" dirty="0" err="1" smtClean="0"/>
              <a:t>Obedient</a:t>
            </a:r>
            <a:r>
              <a:rPr lang="es-ES_tradnl" sz="3600" dirty="0" smtClean="0"/>
              <a:t> in </a:t>
            </a:r>
            <a:r>
              <a:rPr lang="es-ES_tradnl" sz="3600" dirty="0" err="1" smtClean="0"/>
              <a:t>spite</a:t>
            </a:r>
            <a:r>
              <a:rPr lang="es-ES_tradnl" sz="3600" dirty="0" smtClean="0"/>
              <a:t> of </a:t>
            </a:r>
            <a:r>
              <a:rPr lang="es-ES_tradnl" sz="3600" dirty="0" err="1" smtClean="0"/>
              <a:t>faults</a:t>
            </a:r>
            <a:r>
              <a:rPr lang="es-ES_tradnl" sz="3600" dirty="0" smtClean="0"/>
              <a:t> (vs. 6)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6871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Obedient</a:t>
            </a:r>
            <a:r>
              <a:rPr lang="es-ES_tradnl" dirty="0" smtClean="0"/>
              <a:t> </a:t>
            </a:r>
            <a:r>
              <a:rPr lang="es-ES_tradnl" dirty="0" err="1" smtClean="0"/>
              <a:t>Disciples</a:t>
            </a:r>
            <a:r>
              <a:rPr lang="es-ES_tradnl" dirty="0" smtClean="0"/>
              <a:t>?? #1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Arguing over who was the greatest (Luke 9:46)</a:t>
            </a:r>
          </a:p>
          <a:p>
            <a:r>
              <a:rPr lang="en-US" dirty="0"/>
              <a:t>Asking for fire to come down and destroy a Samaritan village (Luke 9:54)</a:t>
            </a:r>
          </a:p>
          <a:p>
            <a:r>
              <a:rPr lang="en-US" dirty="0"/>
              <a:t>Showing inability to cast out a demon in a young boy (Luke 9:40).</a:t>
            </a:r>
          </a:p>
          <a:p>
            <a:r>
              <a:rPr lang="en-US" dirty="0"/>
              <a:t>Doubting that they would have enough food after Jesus fed the 5000 (Mark 9:16)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83343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Obedient</a:t>
            </a:r>
            <a:r>
              <a:rPr lang="es-ES_tradnl" dirty="0" smtClean="0"/>
              <a:t> </a:t>
            </a:r>
            <a:r>
              <a:rPr lang="es-ES_tradnl" dirty="0" err="1" smtClean="0"/>
              <a:t>Disciples</a:t>
            </a:r>
            <a:r>
              <a:rPr lang="es-ES_tradnl" dirty="0" smtClean="0"/>
              <a:t>?? #2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Chasing away children </a:t>
            </a:r>
            <a:r>
              <a:rPr lang="en-US" dirty="0" smtClean="0"/>
              <a:t>(</a:t>
            </a:r>
            <a:r>
              <a:rPr lang="en-US" dirty="0"/>
              <a:t>Luke 18:15)</a:t>
            </a:r>
          </a:p>
          <a:p>
            <a:r>
              <a:rPr lang="en-US" dirty="0"/>
              <a:t>Peter's unbelief when slipping beneath the waves (Matt. 14:30)</a:t>
            </a:r>
          </a:p>
          <a:p>
            <a:r>
              <a:rPr lang="en-US" dirty="0"/>
              <a:t>Peter's "foot in the </a:t>
            </a:r>
            <a:r>
              <a:rPr lang="en-US" dirty="0" smtClean="0"/>
              <a:t>mouth” </a:t>
            </a:r>
            <a:r>
              <a:rPr lang="en-US" dirty="0"/>
              <a:t>on the mount of transfiguration (Luke 9:33)</a:t>
            </a:r>
          </a:p>
          <a:p>
            <a:r>
              <a:rPr lang="en-US" dirty="0"/>
              <a:t>Wanting to sit on his right and left hand in the kingdom (Mark 10:37)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96431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Obedient</a:t>
            </a:r>
            <a:r>
              <a:rPr lang="es-ES_tradnl" dirty="0" smtClean="0"/>
              <a:t> </a:t>
            </a:r>
            <a:r>
              <a:rPr lang="es-ES_tradnl" dirty="0" err="1" smtClean="0"/>
              <a:t>Disciples</a:t>
            </a:r>
            <a:r>
              <a:rPr lang="es-ES_tradnl" dirty="0" smtClean="0"/>
              <a:t>?? #3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Peter's </a:t>
            </a:r>
            <a:r>
              <a:rPr lang="en-US" dirty="0"/>
              <a:t>rebuke of Jesus for saying that he would suffer and die in Jerusalem (Mark 8:32)</a:t>
            </a:r>
          </a:p>
          <a:p>
            <a:r>
              <a:rPr lang="en-US" dirty="0"/>
              <a:t>Fleeing when he was arrested (Matt. 26:56)</a:t>
            </a:r>
          </a:p>
          <a:p>
            <a:r>
              <a:rPr lang="en-US" dirty="0" smtClean="0"/>
              <a:t>Peter's </a:t>
            </a:r>
            <a:r>
              <a:rPr lang="en-US" dirty="0"/>
              <a:t>denial (Matt. 26:69ff)</a:t>
            </a:r>
          </a:p>
          <a:p>
            <a:r>
              <a:rPr lang="en-US" dirty="0"/>
              <a:t>Disbelieving the women's testimony about Jesus' resurrection (Luke 24:11)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4835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John 17:6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5400" dirty="0" smtClean="0"/>
              <a:t>…and </a:t>
            </a:r>
            <a:r>
              <a:rPr lang="es-ES_tradnl" sz="5400" dirty="0" err="1"/>
              <a:t>they</a:t>
            </a:r>
            <a:r>
              <a:rPr lang="es-ES_tradnl" sz="5400" dirty="0"/>
              <a:t> </a:t>
            </a:r>
            <a:r>
              <a:rPr lang="es-ES_tradnl" sz="5400" dirty="0" err="1"/>
              <a:t>have</a:t>
            </a:r>
            <a:r>
              <a:rPr lang="es-ES_tradnl" sz="5400" dirty="0"/>
              <a:t> </a:t>
            </a:r>
            <a:r>
              <a:rPr lang="es-ES_tradnl" sz="5400" dirty="0" err="1"/>
              <a:t>kept</a:t>
            </a:r>
            <a:r>
              <a:rPr lang="es-ES_tradnl" sz="5400" dirty="0"/>
              <a:t> </a:t>
            </a:r>
            <a:r>
              <a:rPr lang="es-ES_tradnl" sz="5400" dirty="0" err="1"/>
              <a:t>Your</a:t>
            </a:r>
            <a:r>
              <a:rPr lang="es-ES_tradnl" sz="5400" dirty="0"/>
              <a:t> </a:t>
            </a:r>
            <a:r>
              <a:rPr lang="es-ES_tradnl" sz="5400" dirty="0" err="1"/>
              <a:t>word</a:t>
            </a:r>
            <a:r>
              <a:rPr lang="es-ES_tradnl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8053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John 17:10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4800" dirty="0" smtClean="0"/>
              <a:t>“I am </a:t>
            </a:r>
            <a:r>
              <a:rPr lang="es-ES_tradnl" sz="4800" dirty="0" err="1" smtClean="0"/>
              <a:t>glorified</a:t>
            </a:r>
            <a:r>
              <a:rPr lang="es-ES_tradnl" sz="4800" dirty="0" smtClean="0"/>
              <a:t> in </a:t>
            </a:r>
            <a:r>
              <a:rPr lang="es-ES_tradnl" sz="4800" dirty="0" err="1" smtClean="0"/>
              <a:t>them</a:t>
            </a:r>
            <a:r>
              <a:rPr lang="es-ES_tradnl" sz="4800" dirty="0" smtClean="0"/>
              <a:t>.”</a:t>
            </a:r>
            <a:endParaRPr lang="es-ES_tradnl" sz="4800" dirty="0"/>
          </a:p>
        </p:txBody>
      </p:sp>
    </p:spTree>
    <p:extLst>
      <p:ext uri="{BB962C8B-B14F-4D97-AF65-F5344CB8AC3E}">
        <p14:creationId xmlns:p14="http://schemas.microsoft.com/office/powerpoint/2010/main" val="3170554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/>
              <a:t>He looks at me as He </a:t>
            </a:r>
            <a:r>
              <a:rPr lang="es-ES_tradnl" sz="3600" dirty="0" err="1" smtClean="0"/>
              <a:t>looked</a:t>
            </a:r>
            <a:r>
              <a:rPr lang="es-ES_tradnl" sz="3600" dirty="0" smtClean="0"/>
              <a:t> at the </a:t>
            </a:r>
            <a:r>
              <a:rPr lang="es-ES_tradnl" sz="3600" dirty="0" err="1" smtClean="0"/>
              <a:t>apostles</a:t>
            </a:r>
            <a:r>
              <a:rPr lang="es-ES_tradnl" sz="3600" dirty="0" smtClean="0"/>
              <a:t>!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600" dirty="0" err="1" smtClean="0"/>
              <a:t>Obedient</a:t>
            </a:r>
            <a:r>
              <a:rPr lang="es-ES_tradnl" sz="3600" dirty="0" smtClean="0"/>
              <a:t> in </a:t>
            </a:r>
            <a:r>
              <a:rPr lang="es-ES_tradnl" sz="3600" dirty="0" err="1" smtClean="0"/>
              <a:t>spite</a:t>
            </a:r>
            <a:r>
              <a:rPr lang="es-ES_tradnl" sz="3600" dirty="0" smtClean="0"/>
              <a:t> of </a:t>
            </a:r>
            <a:r>
              <a:rPr lang="es-ES_tradnl" sz="3600" dirty="0" err="1" smtClean="0"/>
              <a:t>faults</a:t>
            </a:r>
            <a:r>
              <a:rPr lang="es-ES_tradnl" sz="3600" dirty="0" smtClean="0"/>
              <a:t> (vs. 6)</a:t>
            </a:r>
          </a:p>
          <a:p>
            <a:r>
              <a:rPr lang="es-ES_tradnl" sz="3600" dirty="0" err="1" smtClean="0"/>
              <a:t>Glorified</a:t>
            </a:r>
            <a:r>
              <a:rPr lang="es-ES_tradnl" sz="3600" dirty="0" smtClean="0"/>
              <a:t> in </a:t>
            </a:r>
            <a:r>
              <a:rPr lang="es-ES_tradnl" sz="3600" dirty="0" err="1" smtClean="0"/>
              <a:t>them</a:t>
            </a:r>
            <a:r>
              <a:rPr lang="es-ES_tradnl" sz="3600" dirty="0" smtClean="0"/>
              <a:t> (</a:t>
            </a:r>
            <a:r>
              <a:rPr lang="es-ES_tradnl" sz="3600" dirty="0" err="1" smtClean="0"/>
              <a:t>vss</a:t>
            </a:r>
            <a:r>
              <a:rPr lang="es-ES_tradnl" sz="3600" dirty="0" smtClean="0"/>
              <a:t>. 9, 10)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89812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290</TotalTime>
  <Words>592</Words>
  <Application>Microsoft Macintosh PowerPoint</Application>
  <PresentationFormat>On-screen Show (16:9)</PresentationFormat>
  <Paragraphs>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Spectrum</vt:lpstr>
      <vt:lpstr>How does Jesus Look at Me?</vt:lpstr>
      <vt:lpstr>John 17:6</vt:lpstr>
      <vt:lpstr>He looks at me as He looked at the apostles!</vt:lpstr>
      <vt:lpstr>Obedient Disciples?? #1</vt:lpstr>
      <vt:lpstr>Obedient Disciples?? #2</vt:lpstr>
      <vt:lpstr>Obedient Disciples?? #3</vt:lpstr>
      <vt:lpstr>John 17:6</vt:lpstr>
      <vt:lpstr>John 17:10</vt:lpstr>
      <vt:lpstr>He looks at me as He looked at the apostles!</vt:lpstr>
      <vt:lpstr>Ephesians 3:10</vt:lpstr>
      <vt:lpstr>John 17:11 ,12</vt:lpstr>
      <vt:lpstr>He looks at me as He looked at the apostles!</vt:lpstr>
      <vt:lpstr>Who is in Whom? (verses 20-23)</vt:lpstr>
      <vt:lpstr>The word “in”</vt:lpstr>
      <vt:lpstr>The use of the word “in” in modern language</vt:lpstr>
      <vt:lpstr>He looks at me as He looked at the apostles!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Jesus Look at Me?</dc:title>
  <dc:creator>Gardner Hall</dc:creator>
  <cp:lastModifiedBy>Gardner Hall</cp:lastModifiedBy>
  <cp:revision>26</cp:revision>
  <dcterms:created xsi:type="dcterms:W3CDTF">2014-10-16T14:55:16Z</dcterms:created>
  <dcterms:modified xsi:type="dcterms:W3CDTF">2014-11-02T12:44:33Z</dcterms:modified>
</cp:coreProperties>
</file>