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lvl1pPr algn="ctr" defTabSz="366702">
      <a:defRPr sz="2600">
        <a:solidFill>
          <a:srgbClr val="FFFFFF"/>
        </a:solidFill>
        <a:latin typeface="+mn-lt"/>
        <a:ea typeface="+mn-ea"/>
        <a:cs typeface="+mn-cs"/>
        <a:sym typeface="Gill Sans"/>
      </a:defRPr>
    </a:lvl1pPr>
    <a:lvl2pPr indent="215238" algn="ctr" defTabSz="366702">
      <a:defRPr sz="2600">
        <a:solidFill>
          <a:srgbClr val="FFFFFF"/>
        </a:solidFill>
        <a:latin typeface="+mn-lt"/>
        <a:ea typeface="+mn-ea"/>
        <a:cs typeface="+mn-cs"/>
        <a:sym typeface="Gill Sans"/>
      </a:defRPr>
    </a:lvl2pPr>
    <a:lvl3pPr indent="430477" algn="ctr" defTabSz="366702">
      <a:defRPr sz="2600">
        <a:solidFill>
          <a:srgbClr val="FFFFFF"/>
        </a:solidFill>
        <a:latin typeface="+mn-lt"/>
        <a:ea typeface="+mn-ea"/>
        <a:cs typeface="+mn-cs"/>
        <a:sym typeface="Gill Sans"/>
      </a:defRPr>
    </a:lvl3pPr>
    <a:lvl4pPr indent="645715" algn="ctr" defTabSz="366702">
      <a:defRPr sz="2600">
        <a:solidFill>
          <a:srgbClr val="FFFFFF"/>
        </a:solidFill>
        <a:latin typeface="+mn-lt"/>
        <a:ea typeface="+mn-ea"/>
        <a:cs typeface="+mn-cs"/>
        <a:sym typeface="Gill Sans"/>
      </a:defRPr>
    </a:lvl4pPr>
    <a:lvl5pPr indent="860953" algn="ctr" defTabSz="366702">
      <a:defRPr sz="2600">
        <a:solidFill>
          <a:srgbClr val="FFFFFF"/>
        </a:solidFill>
        <a:latin typeface="+mn-lt"/>
        <a:ea typeface="+mn-ea"/>
        <a:cs typeface="+mn-cs"/>
        <a:sym typeface="Gill Sans"/>
      </a:defRPr>
    </a:lvl5pPr>
    <a:lvl6pPr indent="1076192" algn="ctr" defTabSz="366702">
      <a:defRPr sz="2600">
        <a:solidFill>
          <a:srgbClr val="FFFFFF"/>
        </a:solidFill>
        <a:latin typeface="+mn-lt"/>
        <a:ea typeface="+mn-ea"/>
        <a:cs typeface="+mn-cs"/>
        <a:sym typeface="Gill Sans"/>
      </a:defRPr>
    </a:lvl6pPr>
    <a:lvl7pPr indent="1291430" algn="ctr" defTabSz="366702">
      <a:defRPr sz="2600">
        <a:solidFill>
          <a:srgbClr val="FFFFFF"/>
        </a:solidFill>
        <a:latin typeface="+mn-lt"/>
        <a:ea typeface="+mn-ea"/>
        <a:cs typeface="+mn-cs"/>
        <a:sym typeface="Gill Sans"/>
      </a:defRPr>
    </a:lvl7pPr>
    <a:lvl8pPr indent="1506668" algn="ctr" defTabSz="366702">
      <a:defRPr sz="2600">
        <a:solidFill>
          <a:srgbClr val="FFFFFF"/>
        </a:solidFill>
        <a:latin typeface="+mn-lt"/>
        <a:ea typeface="+mn-ea"/>
        <a:cs typeface="+mn-cs"/>
        <a:sym typeface="Gill Sans"/>
      </a:defRPr>
    </a:lvl8pPr>
    <a:lvl9pPr indent="1721907" algn="ctr" defTabSz="366702">
      <a:defRPr sz="2600">
        <a:solidFill>
          <a:srgbClr val="FFFFFF"/>
        </a:solidFill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12" y="-4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76357427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66702">
      <a:defRPr sz="1400">
        <a:latin typeface="Lucida Grande"/>
        <a:ea typeface="Lucida Grande"/>
        <a:cs typeface="Lucida Grande"/>
        <a:sym typeface="Lucida Grande"/>
      </a:defRPr>
    </a:lvl1pPr>
    <a:lvl2pPr indent="143492" defTabSz="366702">
      <a:defRPr sz="1400">
        <a:latin typeface="Lucida Grande"/>
        <a:ea typeface="Lucida Grande"/>
        <a:cs typeface="Lucida Grande"/>
        <a:sym typeface="Lucida Grande"/>
      </a:defRPr>
    </a:lvl2pPr>
    <a:lvl3pPr indent="286984" defTabSz="366702">
      <a:defRPr sz="1400">
        <a:latin typeface="Lucida Grande"/>
        <a:ea typeface="Lucida Grande"/>
        <a:cs typeface="Lucida Grande"/>
        <a:sym typeface="Lucida Grande"/>
      </a:defRPr>
    </a:lvl3pPr>
    <a:lvl4pPr indent="430477" defTabSz="366702">
      <a:defRPr sz="1400">
        <a:latin typeface="Lucida Grande"/>
        <a:ea typeface="Lucida Grande"/>
        <a:cs typeface="Lucida Grande"/>
        <a:sym typeface="Lucida Grande"/>
      </a:defRPr>
    </a:lvl4pPr>
    <a:lvl5pPr indent="573969" defTabSz="366702">
      <a:defRPr sz="1400">
        <a:latin typeface="Lucida Grande"/>
        <a:ea typeface="Lucida Grande"/>
        <a:cs typeface="Lucida Grande"/>
        <a:sym typeface="Lucida Grande"/>
      </a:defRPr>
    </a:lvl5pPr>
    <a:lvl6pPr indent="717461" defTabSz="366702">
      <a:defRPr sz="1400">
        <a:latin typeface="Lucida Grande"/>
        <a:ea typeface="Lucida Grande"/>
        <a:cs typeface="Lucida Grande"/>
        <a:sym typeface="Lucida Grande"/>
      </a:defRPr>
    </a:lvl6pPr>
    <a:lvl7pPr indent="860953" defTabSz="366702">
      <a:defRPr sz="1400">
        <a:latin typeface="Lucida Grande"/>
        <a:ea typeface="Lucida Grande"/>
        <a:cs typeface="Lucida Grande"/>
        <a:sym typeface="Lucida Grande"/>
      </a:defRPr>
    </a:lvl7pPr>
    <a:lvl8pPr indent="1004446" defTabSz="366702">
      <a:defRPr sz="1400">
        <a:latin typeface="Lucida Grande"/>
        <a:ea typeface="Lucida Grande"/>
        <a:cs typeface="Lucida Grande"/>
        <a:sym typeface="Lucida Grande"/>
      </a:defRPr>
    </a:lvl8pPr>
    <a:lvl9pPr indent="1147938" defTabSz="366702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92969" y="863947"/>
            <a:ext cx="7358063" cy="1741289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92969" y="2652117"/>
            <a:ext cx="7358063" cy="596057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2300"/>
            </a:lvl1pPr>
            <a:lvl2pPr marL="0" indent="0" algn="ctr">
              <a:spcBef>
                <a:spcPts val="0"/>
              </a:spcBef>
              <a:buSzTx/>
              <a:buNone/>
              <a:defRPr sz="2300"/>
            </a:lvl2pPr>
            <a:lvl3pPr marL="0" indent="0" algn="ctr">
              <a:spcBef>
                <a:spcPts val="0"/>
              </a:spcBef>
              <a:buSzTx/>
              <a:buNone/>
              <a:defRPr sz="2300"/>
            </a:lvl3pPr>
            <a:lvl4pPr marL="0" indent="0" algn="ctr">
              <a:spcBef>
                <a:spcPts val="0"/>
              </a:spcBef>
              <a:buSzTx/>
              <a:buNone/>
              <a:defRPr sz="2300"/>
            </a:lvl4pPr>
            <a:lvl5pPr marL="0" indent="0" algn="ctr">
              <a:spcBef>
                <a:spcPts val="0"/>
              </a:spcBef>
              <a:buSzTx/>
              <a:buNone/>
              <a:defRPr sz="23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446484" y="803672"/>
            <a:ext cx="4125516" cy="174128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46484" y="2585145"/>
            <a:ext cx="4125516" cy="174128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2100"/>
            </a:lvl1pPr>
            <a:lvl2pPr marL="0" indent="0" algn="ctr">
              <a:spcBef>
                <a:spcPts val="0"/>
              </a:spcBef>
              <a:buSzTx/>
              <a:buNone/>
              <a:defRPr sz="2100"/>
            </a:lvl2pPr>
            <a:lvl3pPr marL="0" indent="0" algn="ctr">
              <a:spcBef>
                <a:spcPts val="0"/>
              </a:spcBef>
              <a:buSzTx/>
              <a:buNone/>
              <a:defRPr sz="2100"/>
            </a:lvl3pPr>
            <a:lvl4pPr marL="0" indent="0" algn="ctr">
              <a:spcBef>
                <a:spcPts val="0"/>
              </a:spcBef>
              <a:buSzTx/>
              <a:buNone/>
              <a:defRPr sz="2100"/>
            </a:lvl4pPr>
            <a:lvl5pPr marL="0" indent="0" algn="ctr">
              <a:spcBef>
                <a:spcPts val="0"/>
              </a:spcBef>
              <a:buSzTx/>
              <a:buNone/>
              <a:defRPr sz="21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446484" y="803672"/>
            <a:ext cx="4125516" cy="174128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446484" y="2585145"/>
            <a:ext cx="4125516" cy="174128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2100"/>
            </a:lvl1pPr>
            <a:lvl2pPr marL="0" indent="0" algn="ctr">
              <a:spcBef>
                <a:spcPts val="0"/>
              </a:spcBef>
              <a:buSzTx/>
              <a:buNone/>
              <a:defRPr sz="2100"/>
            </a:lvl2pPr>
            <a:lvl3pPr marL="0" indent="0" algn="ctr">
              <a:spcBef>
                <a:spcPts val="0"/>
              </a:spcBef>
              <a:buSzTx/>
              <a:buNone/>
              <a:defRPr sz="2100"/>
            </a:lvl3pPr>
            <a:lvl4pPr marL="0" indent="0" algn="ctr">
              <a:spcBef>
                <a:spcPts val="0"/>
              </a:spcBef>
              <a:buSzTx/>
              <a:buNone/>
              <a:defRPr sz="2100"/>
            </a:lvl4pPr>
            <a:lvl5pPr marL="0" indent="0" algn="ctr">
              <a:spcBef>
                <a:spcPts val="0"/>
              </a:spcBef>
              <a:buSzTx/>
              <a:buNone/>
              <a:defRPr sz="21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892969" y="1460004"/>
            <a:ext cx="3545086" cy="3013770"/>
          </a:xfrm>
          <a:prstGeom prst="rect">
            <a:avLst/>
          </a:prstGeom>
        </p:spPr>
        <p:txBody>
          <a:bodyPr/>
          <a:lstStyle>
            <a:lvl1pPr marL="509768" indent="-310473">
              <a:spcBef>
                <a:spcPts val="2385"/>
              </a:spcBef>
              <a:defRPr sz="2000"/>
            </a:lvl1pPr>
            <a:lvl2pPr marL="788780" indent="-310473">
              <a:spcBef>
                <a:spcPts val="2385"/>
              </a:spcBef>
              <a:defRPr sz="2000"/>
            </a:lvl2pPr>
            <a:lvl3pPr marL="1067793" indent="-310473">
              <a:spcBef>
                <a:spcPts val="2385"/>
              </a:spcBef>
              <a:defRPr sz="2000"/>
            </a:lvl3pPr>
            <a:lvl4pPr marL="1346806" indent="-310473">
              <a:spcBef>
                <a:spcPts val="2385"/>
              </a:spcBef>
              <a:defRPr sz="2000"/>
            </a:lvl4pPr>
            <a:lvl5pPr marL="1625818" indent="-310473">
              <a:spcBef>
                <a:spcPts val="2385"/>
              </a:spcBef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892969" y="1460004"/>
            <a:ext cx="3545086" cy="3013770"/>
          </a:xfrm>
          <a:prstGeom prst="rect">
            <a:avLst/>
          </a:prstGeom>
        </p:spPr>
        <p:txBody>
          <a:bodyPr/>
          <a:lstStyle>
            <a:lvl1pPr marL="509768" indent="-310473">
              <a:spcBef>
                <a:spcPts val="2385"/>
              </a:spcBef>
              <a:defRPr sz="2000"/>
            </a:lvl1pPr>
            <a:lvl2pPr marL="788780" indent="-310473">
              <a:spcBef>
                <a:spcPts val="2385"/>
              </a:spcBef>
              <a:defRPr sz="2000"/>
            </a:lvl2pPr>
            <a:lvl3pPr marL="1067793" indent="-310473">
              <a:spcBef>
                <a:spcPts val="2385"/>
              </a:spcBef>
              <a:defRPr sz="2000"/>
            </a:lvl3pPr>
            <a:lvl4pPr marL="1346806" indent="-310473">
              <a:spcBef>
                <a:spcPts val="2385"/>
              </a:spcBef>
              <a:defRPr sz="2000"/>
            </a:lvl4pPr>
            <a:lvl5pPr marL="1625818" indent="-310473">
              <a:spcBef>
                <a:spcPts val="2385"/>
              </a:spcBef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5464969" y="1460004"/>
            <a:ext cx="2786063" cy="3013770"/>
          </a:xfrm>
          <a:prstGeom prst="rect">
            <a:avLst/>
          </a:prstGeom>
        </p:spPr>
        <p:txBody>
          <a:bodyPr/>
          <a:lstStyle>
            <a:lvl1pPr marL="509768" indent="-310473">
              <a:spcBef>
                <a:spcPts val="2385"/>
              </a:spcBef>
              <a:defRPr sz="2000"/>
            </a:lvl1pPr>
            <a:lvl2pPr marL="788780" indent="-310473">
              <a:spcBef>
                <a:spcPts val="2385"/>
              </a:spcBef>
              <a:defRPr sz="2000"/>
            </a:lvl2pPr>
            <a:lvl3pPr marL="1067793" indent="-310473">
              <a:spcBef>
                <a:spcPts val="2385"/>
              </a:spcBef>
              <a:defRPr sz="2000"/>
            </a:lvl3pPr>
            <a:lvl4pPr marL="1346806" indent="-310473">
              <a:spcBef>
                <a:spcPts val="2385"/>
              </a:spcBef>
              <a:defRPr sz="2000"/>
            </a:lvl4pPr>
            <a:lvl5pPr marL="1625818" indent="-310473">
              <a:spcBef>
                <a:spcPts val="2385"/>
              </a:spcBef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328438" anchor="t"/>
          <a:lstStyle>
            <a:lvl1pPr marL="509768" indent="-310473">
              <a:spcBef>
                <a:spcPts val="2385"/>
              </a:spcBef>
              <a:defRPr sz="2000"/>
            </a:lvl1pPr>
            <a:lvl2pPr marL="788780" indent="-310473">
              <a:spcBef>
                <a:spcPts val="2385"/>
              </a:spcBef>
              <a:defRPr sz="2000"/>
            </a:lvl2pPr>
            <a:lvl3pPr marL="1067793" indent="-310473">
              <a:spcBef>
                <a:spcPts val="2385"/>
              </a:spcBef>
              <a:defRPr sz="2000"/>
            </a:lvl3pPr>
            <a:lvl4pPr marL="1346806" indent="-310473">
              <a:spcBef>
                <a:spcPts val="2385"/>
              </a:spcBef>
              <a:defRPr sz="2000"/>
            </a:lvl4pPr>
            <a:lvl5pPr marL="1625818" indent="-310473">
              <a:spcBef>
                <a:spcPts val="2385"/>
              </a:spcBef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892969" y="669727"/>
            <a:ext cx="7358063" cy="3804047"/>
          </a:xfrm>
          <a:prstGeom prst="rect">
            <a:avLst/>
          </a:prstGeom>
        </p:spPr>
        <p:txBody>
          <a:bodyPr/>
          <a:lstStyle>
            <a:lvl1pPr>
              <a:spcBef>
                <a:spcPts val="3013"/>
              </a:spcBef>
            </a:lvl1pPr>
            <a:lvl2pPr>
              <a:spcBef>
                <a:spcPts val="3013"/>
              </a:spcBef>
            </a:lvl2pPr>
            <a:lvl3pPr>
              <a:spcBef>
                <a:spcPts val="3013"/>
              </a:spcBef>
            </a:lvl3pPr>
            <a:lvl4pPr>
              <a:spcBef>
                <a:spcPts val="3013"/>
              </a:spcBef>
            </a:lvl4pPr>
            <a:lvl5pPr>
              <a:spcBef>
                <a:spcPts val="3013"/>
              </a:spcBef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892969" y="1567160"/>
            <a:ext cx="7358063" cy="200918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892969" y="3884414"/>
            <a:ext cx="7358063" cy="89743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892969" y="3884414"/>
            <a:ext cx="7358063" cy="89743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92969" y="133945"/>
            <a:ext cx="7358063" cy="1285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1887" tIns="31887" rIns="31887" bIns="31887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92969" y="1460004"/>
            <a:ext cx="7358063" cy="3013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1887" tIns="31887" rIns="31887" bIns="31887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xmlns:p14="http://schemas.microsoft.com/office/powerpoint/2010/main" spd="med"/>
  <p:txStyles>
    <p:titleStyle>
      <a:lvl1pPr algn="ctr" defTabSz="366702">
        <a:defRPr sz="53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indent="143492" algn="ctr" defTabSz="366702">
        <a:defRPr sz="53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indent="286984" algn="ctr" defTabSz="366702">
        <a:defRPr sz="53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indent="430477" algn="ctr" defTabSz="366702">
        <a:defRPr sz="53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indent="573969" algn="ctr" defTabSz="366702">
        <a:defRPr sz="53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indent="717461" algn="ctr" defTabSz="366702">
        <a:defRPr sz="53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indent="860953" algn="ctr" defTabSz="366702">
        <a:defRPr sz="53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indent="1004446" algn="ctr" defTabSz="366702">
        <a:defRPr sz="53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indent="1147938" algn="ctr" defTabSz="366702">
        <a:defRPr sz="53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titleStyle>
    <p:bodyStyle>
      <a:lvl1pPr marL="558025" indent="-358731" defTabSz="366702">
        <a:spcBef>
          <a:spcPts val="1506"/>
        </a:spcBef>
        <a:buSzPct val="171000"/>
        <a:buChar char="•"/>
        <a:defRPr sz="2600">
          <a:solidFill>
            <a:srgbClr val="FFFFFF"/>
          </a:solidFill>
          <a:latin typeface="+mn-lt"/>
          <a:ea typeface="+mn-ea"/>
          <a:cs typeface="+mn-cs"/>
          <a:sym typeface="Gill Sans"/>
        </a:defRPr>
      </a:lvl1pPr>
      <a:lvl2pPr marL="837038" indent="-358731" defTabSz="366702">
        <a:spcBef>
          <a:spcPts val="1506"/>
        </a:spcBef>
        <a:buSzPct val="171000"/>
        <a:buChar char="•"/>
        <a:defRPr sz="2600">
          <a:solidFill>
            <a:srgbClr val="FFFFFF"/>
          </a:solidFill>
          <a:latin typeface="+mn-lt"/>
          <a:ea typeface="+mn-ea"/>
          <a:cs typeface="+mn-cs"/>
          <a:sym typeface="Gill Sans"/>
        </a:defRPr>
      </a:lvl2pPr>
      <a:lvl3pPr marL="1116051" indent="-358731" defTabSz="366702">
        <a:spcBef>
          <a:spcPts val="1506"/>
        </a:spcBef>
        <a:buSzPct val="171000"/>
        <a:buChar char="•"/>
        <a:defRPr sz="2600">
          <a:solidFill>
            <a:srgbClr val="FFFFFF"/>
          </a:solidFill>
          <a:latin typeface="+mn-lt"/>
          <a:ea typeface="+mn-ea"/>
          <a:cs typeface="+mn-cs"/>
          <a:sym typeface="Gill Sans"/>
        </a:defRPr>
      </a:lvl3pPr>
      <a:lvl4pPr marL="1395063" indent="-358731" defTabSz="366702">
        <a:spcBef>
          <a:spcPts val="1506"/>
        </a:spcBef>
        <a:buSzPct val="171000"/>
        <a:buChar char="•"/>
        <a:defRPr sz="2600">
          <a:solidFill>
            <a:srgbClr val="FFFFFF"/>
          </a:solidFill>
          <a:latin typeface="+mn-lt"/>
          <a:ea typeface="+mn-ea"/>
          <a:cs typeface="+mn-cs"/>
          <a:sym typeface="Gill Sans"/>
        </a:defRPr>
      </a:lvl4pPr>
      <a:lvl5pPr marL="1674076" indent="-358731" defTabSz="366702">
        <a:spcBef>
          <a:spcPts val="1506"/>
        </a:spcBef>
        <a:buSzPct val="171000"/>
        <a:buChar char="•"/>
        <a:defRPr sz="2600">
          <a:solidFill>
            <a:srgbClr val="FFFFFF"/>
          </a:solidFill>
          <a:latin typeface="+mn-lt"/>
          <a:ea typeface="+mn-ea"/>
          <a:cs typeface="+mn-cs"/>
          <a:sym typeface="Gill Sans"/>
        </a:defRPr>
      </a:lvl5pPr>
      <a:lvl6pPr marL="1897286" indent="-358731" defTabSz="366702">
        <a:spcBef>
          <a:spcPts val="1506"/>
        </a:spcBef>
        <a:buSzPct val="171000"/>
        <a:buChar char="•"/>
        <a:defRPr sz="2600">
          <a:solidFill>
            <a:srgbClr val="FFFFFF"/>
          </a:solidFill>
          <a:latin typeface="+mn-lt"/>
          <a:ea typeface="+mn-ea"/>
          <a:cs typeface="+mn-cs"/>
          <a:sym typeface="Gill Sans"/>
        </a:defRPr>
      </a:lvl6pPr>
      <a:lvl7pPr marL="2120496" indent="-358731" defTabSz="366702">
        <a:spcBef>
          <a:spcPts val="1506"/>
        </a:spcBef>
        <a:buSzPct val="171000"/>
        <a:buChar char="•"/>
        <a:defRPr sz="2600">
          <a:solidFill>
            <a:srgbClr val="FFFFFF"/>
          </a:solidFill>
          <a:latin typeface="+mn-lt"/>
          <a:ea typeface="+mn-ea"/>
          <a:cs typeface="+mn-cs"/>
          <a:sym typeface="Gill Sans"/>
        </a:defRPr>
      </a:lvl7pPr>
      <a:lvl8pPr marL="2343706" indent="-358731" defTabSz="366702">
        <a:spcBef>
          <a:spcPts val="1506"/>
        </a:spcBef>
        <a:buSzPct val="171000"/>
        <a:buChar char="•"/>
        <a:defRPr sz="2600">
          <a:solidFill>
            <a:srgbClr val="FFFFFF"/>
          </a:solidFill>
          <a:latin typeface="+mn-lt"/>
          <a:ea typeface="+mn-ea"/>
          <a:cs typeface="+mn-cs"/>
          <a:sym typeface="Gill Sans"/>
        </a:defRPr>
      </a:lvl8pPr>
      <a:lvl9pPr marL="2566916" indent="-358731" defTabSz="366702">
        <a:spcBef>
          <a:spcPts val="1506"/>
        </a:spcBef>
        <a:buSzPct val="171000"/>
        <a:buChar char="•"/>
        <a:defRPr sz="2600">
          <a:solidFill>
            <a:srgbClr val="FFFFFF"/>
          </a:solidFill>
          <a:latin typeface="+mn-lt"/>
          <a:ea typeface="+mn-ea"/>
          <a:cs typeface="+mn-cs"/>
          <a:sym typeface="Gill Sans"/>
        </a:defRPr>
      </a:lvl9pPr>
    </p:bodyStyle>
    <p:otherStyle>
      <a:lvl1pPr algn="ctr" defTabSz="366702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43492" algn="ctr" defTabSz="366702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286984" algn="ctr" defTabSz="366702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30477" algn="ctr" defTabSz="366702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573969" algn="ctr" defTabSz="366702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717461" algn="ctr" defTabSz="366702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860953" algn="ctr" defTabSz="366702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004446" algn="ctr" defTabSz="366702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147938" algn="ctr" defTabSz="366702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7524" y="2484686"/>
            <a:ext cx="9519047" cy="2859732"/>
          </a:xfrm>
          <a:prstGeom prst="rect">
            <a:avLst/>
          </a:prstGeom>
        </p:spPr>
      </p:pic>
      <p:sp>
        <p:nvSpPr>
          <p:cNvPr id="47" name="Shape 47"/>
          <p:cNvSpPr/>
          <p:nvPr/>
        </p:nvSpPr>
        <p:spPr>
          <a:xfrm rot="16200000">
            <a:off x="1335733" y="2243815"/>
            <a:ext cx="714465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harlemagne Std Bold"/>
                <a:ea typeface="Capitals"/>
                <a:cs typeface="Charlemagne Std Bold"/>
                <a:sym typeface="Capitals"/>
              </a:rPr>
              <a:t>V</a:t>
            </a:r>
            <a:r>
              <a:rPr sz="3800" dirty="0">
                <a:solidFill>
                  <a:schemeClr val="tx1"/>
                </a:solidFill>
                <a:latin typeface="Charlemagne Std Bold"/>
                <a:ea typeface="Capitals"/>
                <a:cs typeface="Charlemagne Std Bold"/>
                <a:sym typeface="Capitals"/>
              </a:rPr>
              <a:t>S</a:t>
            </a:r>
          </a:p>
        </p:txBody>
      </p:sp>
      <p:sp>
        <p:nvSpPr>
          <p:cNvPr id="48" name="Shape 48"/>
          <p:cNvSpPr/>
          <p:nvPr/>
        </p:nvSpPr>
        <p:spPr>
          <a:xfrm>
            <a:off x="20229" y="1587912"/>
            <a:ext cx="3345474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tx1"/>
                </a:solidFill>
                <a:latin typeface="Charlemagne Std Bold"/>
                <a:cs typeface="Charlemagne Std Bold"/>
              </a:rPr>
              <a:t>Tolerance</a:t>
            </a:r>
          </a:p>
        </p:txBody>
      </p:sp>
      <p:sp>
        <p:nvSpPr>
          <p:cNvPr id="49" name="Shape 49"/>
          <p:cNvSpPr/>
          <p:nvPr/>
        </p:nvSpPr>
        <p:spPr>
          <a:xfrm>
            <a:off x="0" y="2915052"/>
            <a:ext cx="3692107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solidFill>
                  <a:srgbClr val="000000"/>
                </a:solidFill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/>
            </a:pPr>
            <a:r>
              <a:rPr sz="3800" dirty="0">
                <a:latin typeface="Charlemagne Std Bold"/>
                <a:cs typeface="Charlemagne Std Bold"/>
              </a:rPr>
              <a:t>Acceptance</a:t>
            </a:r>
          </a:p>
        </p:txBody>
      </p:sp>
      <p:sp>
        <p:nvSpPr>
          <p:cNvPr id="50" name="Shape 50"/>
          <p:cNvSpPr/>
          <p:nvPr/>
        </p:nvSpPr>
        <p:spPr>
          <a:xfrm>
            <a:off x="3837169" y="2582102"/>
            <a:ext cx="5280042" cy="803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1887" tIns="31887" rIns="31887" bIns="31887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Century"/>
                <a:ea typeface="Adobe Caslon Pro"/>
                <a:cs typeface="Century"/>
                <a:sym typeface="Adobe Caslon Pro"/>
              </a:rPr>
              <a:t>“favorable reception, approval”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Century"/>
                <a:ea typeface="Adobe Caslon Pro"/>
                <a:cs typeface="Century"/>
                <a:sym typeface="Adobe Caslon Pro"/>
              </a:rPr>
              <a:t>(Webster, 1828)</a:t>
            </a:r>
          </a:p>
        </p:txBody>
      </p:sp>
      <p:sp>
        <p:nvSpPr>
          <p:cNvPr id="51" name="Shape 51"/>
          <p:cNvSpPr/>
          <p:nvPr/>
        </p:nvSpPr>
        <p:spPr>
          <a:xfrm>
            <a:off x="3837169" y="1748292"/>
            <a:ext cx="5280042" cy="803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1887" tIns="31887" rIns="31887" bIns="31887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chemeClr val="tx1"/>
                </a:solidFill>
                <a:latin typeface="Century"/>
                <a:ea typeface="Adobe Caslon Pro"/>
                <a:cs typeface="Century"/>
                <a:sym typeface="Adobe Caslon Pro"/>
              </a:rPr>
              <a:t>“the allowance of that which is not wholly approved” (Webster, 1828)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7524" y="2484686"/>
            <a:ext cx="9519047" cy="2859732"/>
          </a:xfrm>
          <a:prstGeom prst="rect">
            <a:avLst/>
          </a:prstGeom>
        </p:spPr>
      </p:pic>
      <p:grpSp>
        <p:nvGrpSpPr>
          <p:cNvPr id="68" name="Group 68"/>
          <p:cNvGrpSpPr/>
          <p:nvPr/>
        </p:nvGrpSpPr>
        <p:grpSpPr>
          <a:xfrm>
            <a:off x="743479" y="326224"/>
            <a:ext cx="2861548" cy="4316924"/>
            <a:chOff x="-203200" y="-203199"/>
            <a:chExt cx="4787900" cy="7226934"/>
          </a:xfrm>
        </p:grpSpPr>
        <p:pic>
          <p:nvPicPr>
            <p:cNvPr id="67" name="159550217.jp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4381500" cy="682053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66" name="Picture 65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203200" y="-203200"/>
              <a:ext cx="4787900" cy="7226935"/>
            </a:xfrm>
            <a:prstGeom prst="rect">
              <a:avLst/>
            </a:prstGeom>
            <a:effectLst/>
          </p:spPr>
        </p:pic>
      </p:grpSp>
      <p:sp>
        <p:nvSpPr>
          <p:cNvPr id="9" name="Shape 47"/>
          <p:cNvSpPr/>
          <p:nvPr/>
        </p:nvSpPr>
        <p:spPr>
          <a:xfrm rot="16200000">
            <a:off x="6661340" y="2243815"/>
            <a:ext cx="714465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harlemagne Std Bold"/>
                <a:ea typeface="Capitals"/>
                <a:cs typeface="Charlemagne Std Bold"/>
                <a:sym typeface="Capitals"/>
              </a:rPr>
              <a:t>V</a:t>
            </a:r>
            <a:r>
              <a:rPr sz="3800" dirty="0">
                <a:solidFill>
                  <a:schemeClr val="tx1"/>
                </a:solidFill>
                <a:latin typeface="Charlemagne Std Bold"/>
                <a:ea typeface="Capitals"/>
                <a:cs typeface="Charlemagne Std Bold"/>
                <a:sym typeface="Capitals"/>
              </a:rPr>
              <a:t>S</a:t>
            </a:r>
          </a:p>
        </p:txBody>
      </p:sp>
      <p:sp>
        <p:nvSpPr>
          <p:cNvPr id="10" name="Shape 48"/>
          <p:cNvSpPr/>
          <p:nvPr/>
        </p:nvSpPr>
        <p:spPr>
          <a:xfrm>
            <a:off x="5345836" y="1587912"/>
            <a:ext cx="3345474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tx1"/>
                </a:solidFill>
                <a:latin typeface="Charlemagne Std Bold"/>
                <a:cs typeface="Charlemagne Std Bold"/>
              </a:rPr>
              <a:t>Tolerance</a:t>
            </a:r>
          </a:p>
        </p:txBody>
      </p:sp>
      <p:sp>
        <p:nvSpPr>
          <p:cNvPr id="11" name="Shape 49"/>
          <p:cNvSpPr/>
          <p:nvPr/>
        </p:nvSpPr>
        <p:spPr>
          <a:xfrm>
            <a:off x="5325607" y="2915052"/>
            <a:ext cx="3692107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solidFill>
                  <a:srgbClr val="000000"/>
                </a:solidFill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/>
            </a:pPr>
            <a:r>
              <a:rPr sz="3800" dirty="0">
                <a:latin typeface="Charlemagne Std Bold"/>
                <a:cs typeface="Charlemagne Std Bold"/>
              </a:rPr>
              <a:t>Acceptance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7524" y="2484686"/>
            <a:ext cx="9519047" cy="2859732"/>
          </a:xfrm>
          <a:prstGeom prst="rect">
            <a:avLst/>
          </a:prstGeom>
        </p:spPr>
      </p:pic>
      <p:sp>
        <p:nvSpPr>
          <p:cNvPr id="74" name="Shape 74"/>
          <p:cNvSpPr/>
          <p:nvPr/>
        </p:nvSpPr>
        <p:spPr>
          <a:xfrm>
            <a:off x="4196953" y="1698777"/>
            <a:ext cx="4848820" cy="895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  <a:latin typeface="Century"/>
                <a:ea typeface="Adobe Caslon Pro"/>
                <a:cs typeface="Century"/>
                <a:sym typeface="Adobe Caslon Pro"/>
              </a:rPr>
              <a:t>God is tolerant, 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400" i="1" dirty="0">
                <a:solidFill>
                  <a:schemeClr val="tx1"/>
                </a:solidFill>
                <a:latin typeface="Century"/>
                <a:ea typeface="Adobe Caslon Pro"/>
                <a:cs typeface="Century"/>
                <a:sym typeface="Adobe Caslon Pro"/>
              </a:rPr>
              <a:t>2Chron 36:15-16; Romans 1:18-32</a:t>
            </a:r>
          </a:p>
        </p:txBody>
      </p:sp>
      <p:sp>
        <p:nvSpPr>
          <p:cNvPr id="75" name="Shape 75"/>
          <p:cNvSpPr/>
          <p:nvPr/>
        </p:nvSpPr>
        <p:spPr>
          <a:xfrm>
            <a:off x="4196953" y="2477163"/>
            <a:ext cx="4848820" cy="1233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000" dirty="0">
                <a:latin typeface="Century"/>
                <a:ea typeface="Adobe Caslon Pro"/>
                <a:cs typeface="Century"/>
                <a:sym typeface="Adobe Caslon Pro"/>
              </a:rPr>
              <a:t>Aimed at our acceptance, 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300" i="1" dirty="0">
                <a:latin typeface="Century"/>
                <a:ea typeface="Adobe Caslon Pro"/>
                <a:cs typeface="Century"/>
                <a:sym typeface="Adobe Caslon Pro"/>
              </a:rPr>
              <a:t>Romans 3:25; Acts 17:25-31; </a:t>
            </a:r>
            <a:br>
              <a:rPr sz="2300" i="1" dirty="0">
                <a:latin typeface="Century"/>
                <a:ea typeface="Adobe Caslon Pro"/>
                <a:cs typeface="Century"/>
                <a:sym typeface="Adobe Caslon Pro"/>
              </a:rPr>
            </a:br>
            <a:r>
              <a:rPr sz="2300" i="1" dirty="0">
                <a:latin typeface="Century"/>
                <a:ea typeface="Adobe Caslon Pro"/>
                <a:cs typeface="Century"/>
                <a:sym typeface="Adobe Caslon Pro"/>
              </a:rPr>
              <a:t>2Peter 3:9</a:t>
            </a:r>
          </a:p>
        </p:txBody>
      </p:sp>
      <p:sp>
        <p:nvSpPr>
          <p:cNvPr id="8" name="Shape 47"/>
          <p:cNvSpPr/>
          <p:nvPr/>
        </p:nvSpPr>
        <p:spPr>
          <a:xfrm rot="16200000">
            <a:off x="1335733" y="2243815"/>
            <a:ext cx="714465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harlemagne Std Bold"/>
                <a:ea typeface="Capitals"/>
                <a:cs typeface="Charlemagne Std Bold"/>
                <a:sym typeface="Capitals"/>
              </a:rPr>
              <a:t>V</a:t>
            </a:r>
            <a:r>
              <a:rPr sz="3800" dirty="0">
                <a:solidFill>
                  <a:schemeClr val="tx1"/>
                </a:solidFill>
                <a:latin typeface="Charlemagne Std Bold"/>
                <a:ea typeface="Capitals"/>
                <a:cs typeface="Charlemagne Std Bold"/>
                <a:sym typeface="Capitals"/>
              </a:rPr>
              <a:t>S</a:t>
            </a:r>
          </a:p>
        </p:txBody>
      </p:sp>
      <p:sp>
        <p:nvSpPr>
          <p:cNvPr id="9" name="Shape 48"/>
          <p:cNvSpPr/>
          <p:nvPr/>
        </p:nvSpPr>
        <p:spPr>
          <a:xfrm>
            <a:off x="20229" y="1587912"/>
            <a:ext cx="3345474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tx1"/>
                </a:solidFill>
                <a:latin typeface="Charlemagne Std Bold"/>
                <a:cs typeface="Charlemagne Std Bold"/>
              </a:rPr>
              <a:t>Tolerance</a:t>
            </a:r>
          </a:p>
        </p:txBody>
      </p:sp>
      <p:sp>
        <p:nvSpPr>
          <p:cNvPr id="10" name="Shape 49"/>
          <p:cNvSpPr/>
          <p:nvPr/>
        </p:nvSpPr>
        <p:spPr>
          <a:xfrm>
            <a:off x="0" y="2915052"/>
            <a:ext cx="3692107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solidFill>
                  <a:srgbClr val="000000"/>
                </a:solidFill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/>
            </a:pPr>
            <a:r>
              <a:rPr sz="3800" dirty="0">
                <a:latin typeface="Charlemagne Std Bold"/>
                <a:cs typeface="Charlemagne Std Bold"/>
              </a:rPr>
              <a:t>Acceptance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76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7524" y="2484686"/>
            <a:ext cx="9519047" cy="2859732"/>
          </a:xfrm>
          <a:prstGeom prst="rect">
            <a:avLst/>
          </a:prstGeom>
        </p:spPr>
      </p:pic>
      <p:sp>
        <p:nvSpPr>
          <p:cNvPr id="83" name="Shape 83"/>
          <p:cNvSpPr/>
          <p:nvPr/>
        </p:nvSpPr>
        <p:spPr>
          <a:xfrm>
            <a:off x="616149" y="3817441"/>
            <a:ext cx="7911703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b="1">
                <a:solidFill>
                  <a:srgbClr val="000000"/>
                </a:solidFill>
                <a:latin typeface="Adobe Caslon Pro"/>
                <a:ea typeface="Adobe Caslon Pro"/>
                <a:cs typeface="Adobe Caslon Pro"/>
                <a:sym typeface="Adobe Caslon Pro"/>
              </a:defRPr>
            </a:lvl1pPr>
          </a:lstStyle>
          <a:p>
            <a:pPr lvl="0">
              <a:defRPr sz="1800" b="0"/>
            </a:pPr>
            <a:r>
              <a:rPr sz="2800" dirty="0">
                <a:latin typeface="Century"/>
                <a:cs typeface="Century"/>
              </a:rPr>
              <a:t>“You can’t possibly affect someone’s morality without introducing them to Jesus.”</a:t>
            </a:r>
          </a:p>
        </p:txBody>
      </p:sp>
      <p:sp>
        <p:nvSpPr>
          <p:cNvPr id="9" name="Shape 47"/>
          <p:cNvSpPr/>
          <p:nvPr/>
        </p:nvSpPr>
        <p:spPr>
          <a:xfrm rot="16200000">
            <a:off x="1335733" y="2243815"/>
            <a:ext cx="714465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harlemagne Std Bold"/>
                <a:ea typeface="Capitals"/>
                <a:cs typeface="Charlemagne Std Bold"/>
                <a:sym typeface="Capitals"/>
              </a:rPr>
              <a:t>V</a:t>
            </a:r>
            <a:r>
              <a:rPr sz="3800" dirty="0">
                <a:solidFill>
                  <a:schemeClr val="tx1"/>
                </a:solidFill>
                <a:latin typeface="Charlemagne Std Bold"/>
                <a:ea typeface="Capitals"/>
                <a:cs typeface="Charlemagne Std Bold"/>
                <a:sym typeface="Capitals"/>
              </a:rPr>
              <a:t>S</a:t>
            </a:r>
          </a:p>
        </p:txBody>
      </p:sp>
      <p:sp>
        <p:nvSpPr>
          <p:cNvPr id="10" name="Shape 48"/>
          <p:cNvSpPr/>
          <p:nvPr/>
        </p:nvSpPr>
        <p:spPr>
          <a:xfrm>
            <a:off x="20229" y="1587912"/>
            <a:ext cx="3345474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tx1"/>
                </a:solidFill>
                <a:latin typeface="Charlemagne Std Bold"/>
                <a:cs typeface="Charlemagne Std Bold"/>
              </a:rPr>
              <a:t>Tolerance</a:t>
            </a:r>
          </a:p>
        </p:txBody>
      </p:sp>
      <p:sp>
        <p:nvSpPr>
          <p:cNvPr id="11" name="Shape 49"/>
          <p:cNvSpPr/>
          <p:nvPr/>
        </p:nvSpPr>
        <p:spPr>
          <a:xfrm>
            <a:off x="0" y="2915052"/>
            <a:ext cx="3692107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solidFill>
                  <a:srgbClr val="000000"/>
                </a:solidFill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/>
            </a:pPr>
            <a:r>
              <a:rPr sz="3800" dirty="0">
                <a:latin typeface="Charlemagne Std Bold"/>
                <a:cs typeface="Charlemagne Std Bold"/>
              </a:rPr>
              <a:t>Acceptance</a:t>
            </a:r>
          </a:p>
        </p:txBody>
      </p:sp>
      <p:sp>
        <p:nvSpPr>
          <p:cNvPr id="12" name="Shape 89"/>
          <p:cNvSpPr/>
          <p:nvPr/>
        </p:nvSpPr>
        <p:spPr>
          <a:xfrm>
            <a:off x="4196953" y="1614312"/>
            <a:ext cx="4848820" cy="987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>
            <a:lvl1pPr algn="l">
              <a:defRPr sz="4800">
                <a:latin typeface="Adobe Caslon Pro"/>
                <a:ea typeface="Adobe Caslon Pro"/>
                <a:cs typeface="Adobe Caslon Pro"/>
                <a:sym typeface="Adobe Caslon Pr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  <a:latin typeface="Century"/>
                <a:cs typeface="Century"/>
              </a:rPr>
              <a:t>What are the implications for me?</a:t>
            </a:r>
          </a:p>
        </p:txBody>
      </p:sp>
      <p:sp>
        <p:nvSpPr>
          <p:cNvPr id="13" name="Shape 90"/>
          <p:cNvSpPr/>
          <p:nvPr/>
        </p:nvSpPr>
        <p:spPr>
          <a:xfrm>
            <a:off x="4196953" y="2652117"/>
            <a:ext cx="4848820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800" dirty="0">
                <a:latin typeface="Century"/>
                <a:ea typeface="Adobe Caslon Pro"/>
                <a:cs typeface="Century"/>
                <a:sym typeface="Adobe Caslon Pro"/>
              </a:rPr>
              <a:t>I am to tolerate (not approve) all </a:t>
            </a:r>
            <a:r>
              <a:rPr sz="2800" dirty="0" smtClean="0">
                <a:latin typeface="Century"/>
                <a:ea typeface="Adobe Caslon Pro"/>
                <a:cs typeface="Century"/>
                <a:sym typeface="Adobe Caslon Pro"/>
              </a:rPr>
              <a:t>people</a:t>
            </a:r>
            <a:endParaRPr sz="2800" i="1" dirty="0">
              <a:latin typeface="Century"/>
              <a:ea typeface="Adobe Caslon Pro"/>
              <a:cs typeface="Century"/>
              <a:sym typeface="Adobe Caslon Pro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7524" y="2484686"/>
            <a:ext cx="9519047" cy="2859732"/>
          </a:xfrm>
          <a:prstGeom prst="rect">
            <a:avLst/>
          </a:prstGeom>
        </p:spPr>
      </p:pic>
      <p:sp>
        <p:nvSpPr>
          <p:cNvPr id="89" name="Shape 89"/>
          <p:cNvSpPr/>
          <p:nvPr/>
        </p:nvSpPr>
        <p:spPr>
          <a:xfrm>
            <a:off x="4196953" y="1614312"/>
            <a:ext cx="4848820" cy="987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>
            <a:lvl1pPr algn="l">
              <a:defRPr sz="4800">
                <a:latin typeface="Adobe Caslon Pro"/>
                <a:ea typeface="Adobe Caslon Pro"/>
                <a:cs typeface="Adobe Caslon Pro"/>
                <a:sym typeface="Adobe Caslon Pr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  <a:latin typeface="Century"/>
                <a:cs typeface="Century"/>
              </a:rPr>
              <a:t>What are the implications for me?</a:t>
            </a:r>
          </a:p>
        </p:txBody>
      </p:sp>
      <p:sp>
        <p:nvSpPr>
          <p:cNvPr id="90" name="Shape 90"/>
          <p:cNvSpPr/>
          <p:nvPr/>
        </p:nvSpPr>
        <p:spPr>
          <a:xfrm>
            <a:off x="4196953" y="2652117"/>
            <a:ext cx="4848820" cy="215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800" dirty="0">
                <a:latin typeface="Century"/>
                <a:ea typeface="Adobe Caslon Pro"/>
                <a:cs typeface="Century"/>
                <a:sym typeface="Adobe Caslon Pro"/>
              </a:rPr>
              <a:t>I am to tolerate (not approve) all people</a:t>
            </a:r>
          </a:p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800" dirty="0">
                <a:latin typeface="Century"/>
                <a:ea typeface="Adobe Caslon Pro"/>
                <a:cs typeface="Century"/>
                <a:sym typeface="Adobe Caslon Pro"/>
              </a:rPr>
              <a:t>I am to accept any who will come to Jesus</a:t>
            </a:r>
          </a:p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800" i="1" dirty="0">
                <a:latin typeface="Century"/>
                <a:ea typeface="Adobe Caslon Pro"/>
                <a:cs typeface="Century"/>
                <a:sym typeface="Adobe Caslon Pro"/>
              </a:rPr>
              <a:t>John 8:1-11</a:t>
            </a:r>
          </a:p>
        </p:txBody>
      </p:sp>
      <p:sp>
        <p:nvSpPr>
          <p:cNvPr id="8" name="Shape 47"/>
          <p:cNvSpPr/>
          <p:nvPr/>
        </p:nvSpPr>
        <p:spPr>
          <a:xfrm rot="16200000">
            <a:off x="1335733" y="2243815"/>
            <a:ext cx="714465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harlemagne Std Bold"/>
                <a:ea typeface="Capitals"/>
                <a:cs typeface="Charlemagne Std Bold"/>
                <a:sym typeface="Capitals"/>
              </a:rPr>
              <a:t>V</a:t>
            </a:r>
            <a:r>
              <a:rPr sz="3800" dirty="0">
                <a:solidFill>
                  <a:schemeClr val="tx1"/>
                </a:solidFill>
                <a:latin typeface="Charlemagne Std Bold"/>
                <a:ea typeface="Capitals"/>
                <a:cs typeface="Charlemagne Std Bold"/>
                <a:sym typeface="Capitals"/>
              </a:rPr>
              <a:t>S</a:t>
            </a:r>
          </a:p>
        </p:txBody>
      </p:sp>
      <p:sp>
        <p:nvSpPr>
          <p:cNvPr id="9" name="Shape 48"/>
          <p:cNvSpPr/>
          <p:nvPr/>
        </p:nvSpPr>
        <p:spPr>
          <a:xfrm>
            <a:off x="20229" y="1587912"/>
            <a:ext cx="3345474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tx1"/>
                </a:solidFill>
                <a:latin typeface="Charlemagne Std Bold"/>
                <a:cs typeface="Charlemagne Std Bold"/>
              </a:rPr>
              <a:t>Tolerance</a:t>
            </a:r>
          </a:p>
        </p:txBody>
      </p:sp>
      <p:sp>
        <p:nvSpPr>
          <p:cNvPr id="10" name="Shape 49"/>
          <p:cNvSpPr/>
          <p:nvPr/>
        </p:nvSpPr>
        <p:spPr>
          <a:xfrm>
            <a:off x="0" y="2915052"/>
            <a:ext cx="3692107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solidFill>
                  <a:srgbClr val="000000"/>
                </a:solidFill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/>
            </a:pPr>
            <a:r>
              <a:rPr sz="3800" dirty="0">
                <a:latin typeface="Charlemagne Std Bold"/>
                <a:cs typeface="Charlemagne Std Bold"/>
              </a:rPr>
              <a:t>Acceptance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7524" y="2484686"/>
            <a:ext cx="9519047" cy="2859732"/>
          </a:xfrm>
          <a:prstGeom prst="rect">
            <a:avLst/>
          </a:prstGeom>
        </p:spPr>
      </p:pic>
      <p:sp>
        <p:nvSpPr>
          <p:cNvPr id="96" name="Shape 96"/>
          <p:cNvSpPr/>
          <p:nvPr/>
        </p:nvSpPr>
        <p:spPr>
          <a:xfrm>
            <a:off x="4196953" y="1600655"/>
            <a:ext cx="4848820" cy="987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>
            <a:lvl1pPr algn="l">
              <a:defRPr sz="4800">
                <a:latin typeface="Adobe Caslon Pro"/>
                <a:ea typeface="Adobe Caslon Pro"/>
                <a:cs typeface="Adobe Caslon Pro"/>
                <a:sym typeface="Adobe Caslon Pr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  <a:latin typeface="Century"/>
                <a:cs typeface="Century"/>
              </a:rPr>
              <a:t>What are the implications for the church?</a:t>
            </a:r>
          </a:p>
        </p:txBody>
      </p:sp>
      <p:sp>
        <p:nvSpPr>
          <p:cNvPr id="97" name="Shape 97"/>
          <p:cNvSpPr/>
          <p:nvPr/>
        </p:nvSpPr>
        <p:spPr>
          <a:xfrm>
            <a:off x="4196953" y="2652117"/>
            <a:ext cx="4848820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Century"/>
                <a:ea typeface="Adobe Caslon Pro"/>
                <a:cs typeface="Century"/>
                <a:sym typeface="Adobe Caslon Pro"/>
              </a:rPr>
              <a:t>Our fellowship is based on acceptance, </a:t>
            </a:r>
            <a:r>
              <a:rPr sz="2400" i="1" dirty="0">
                <a:latin typeface="Century"/>
                <a:ea typeface="Adobe Caslon Pro"/>
                <a:cs typeface="Century"/>
                <a:sym typeface="Adobe Caslon Pro"/>
              </a:rPr>
              <a:t>1John 1:5-7</a:t>
            </a:r>
            <a:endParaRPr sz="2400" dirty="0">
              <a:latin typeface="Century"/>
              <a:ea typeface="Adobe Caslon Pro"/>
              <a:cs typeface="Century"/>
              <a:sym typeface="Adobe Caslon Pro"/>
            </a:endParaRPr>
          </a:p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Century"/>
                <a:ea typeface="Adobe Caslon Pro"/>
                <a:cs typeface="Century"/>
                <a:sym typeface="Adobe Caslon Pro"/>
              </a:rPr>
              <a:t>Tolerance demands that we show the path to acceptance</a:t>
            </a:r>
          </a:p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Century"/>
                <a:ea typeface="Adobe Caslon Pro"/>
                <a:cs typeface="Century"/>
                <a:sym typeface="Adobe Caslon Pro"/>
              </a:rPr>
              <a:t>We are to accept any who are in fellowship with God</a:t>
            </a:r>
          </a:p>
        </p:txBody>
      </p:sp>
      <p:sp>
        <p:nvSpPr>
          <p:cNvPr id="8" name="Shape 47"/>
          <p:cNvSpPr/>
          <p:nvPr/>
        </p:nvSpPr>
        <p:spPr>
          <a:xfrm rot="16200000">
            <a:off x="1335733" y="2243815"/>
            <a:ext cx="714465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harlemagne Std Bold"/>
                <a:ea typeface="Capitals"/>
                <a:cs typeface="Charlemagne Std Bold"/>
                <a:sym typeface="Capitals"/>
              </a:rPr>
              <a:t>V</a:t>
            </a:r>
            <a:r>
              <a:rPr sz="3800" dirty="0">
                <a:solidFill>
                  <a:schemeClr val="tx1"/>
                </a:solidFill>
                <a:latin typeface="Charlemagne Std Bold"/>
                <a:ea typeface="Capitals"/>
                <a:cs typeface="Charlemagne Std Bold"/>
                <a:sym typeface="Capitals"/>
              </a:rPr>
              <a:t>S</a:t>
            </a:r>
          </a:p>
        </p:txBody>
      </p:sp>
      <p:sp>
        <p:nvSpPr>
          <p:cNvPr id="9" name="Shape 48"/>
          <p:cNvSpPr/>
          <p:nvPr/>
        </p:nvSpPr>
        <p:spPr>
          <a:xfrm>
            <a:off x="20229" y="1587912"/>
            <a:ext cx="3345474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tx1"/>
                </a:solidFill>
                <a:latin typeface="Charlemagne Std Bold"/>
                <a:cs typeface="Charlemagne Std Bold"/>
              </a:rPr>
              <a:t>Tolerance</a:t>
            </a:r>
          </a:p>
        </p:txBody>
      </p:sp>
      <p:sp>
        <p:nvSpPr>
          <p:cNvPr id="10" name="Shape 49"/>
          <p:cNvSpPr/>
          <p:nvPr/>
        </p:nvSpPr>
        <p:spPr>
          <a:xfrm>
            <a:off x="0" y="2915052"/>
            <a:ext cx="3692107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solidFill>
                  <a:srgbClr val="000000"/>
                </a:solidFill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/>
            </a:pPr>
            <a:r>
              <a:rPr sz="3800" dirty="0">
                <a:latin typeface="Charlemagne Std Bold"/>
                <a:cs typeface="Charlemagne Std Bold"/>
              </a:rPr>
              <a:t>Acceptance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98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7524" y="2484686"/>
            <a:ext cx="9519047" cy="2859732"/>
          </a:xfrm>
          <a:prstGeom prst="rect">
            <a:avLst/>
          </a:prstGeom>
        </p:spPr>
      </p:pic>
      <p:sp>
        <p:nvSpPr>
          <p:cNvPr id="103" name="Shape 103"/>
          <p:cNvSpPr/>
          <p:nvPr/>
        </p:nvSpPr>
        <p:spPr>
          <a:xfrm>
            <a:off x="4196953" y="1937021"/>
            <a:ext cx="4848820" cy="526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1887" tIns="31887" rIns="31887" bIns="31887" anchor="ctr">
            <a:spAutoFit/>
          </a:bodyPr>
          <a:lstStyle>
            <a:lvl1pPr algn="l">
              <a:defRPr sz="4800">
                <a:latin typeface="Adobe Caslon Pro"/>
                <a:ea typeface="Adobe Caslon Pro"/>
                <a:cs typeface="Adobe Caslon Pro"/>
                <a:sym typeface="Adobe Caslon Pr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chemeClr val="tx1"/>
                </a:solidFill>
                <a:latin typeface="Century"/>
                <a:cs typeface="Century"/>
              </a:rPr>
              <a:t>God’s Invitation</a:t>
            </a:r>
          </a:p>
        </p:txBody>
      </p:sp>
      <p:sp>
        <p:nvSpPr>
          <p:cNvPr id="104" name="Shape 104"/>
          <p:cNvSpPr/>
          <p:nvPr/>
        </p:nvSpPr>
        <p:spPr>
          <a:xfrm>
            <a:off x="4196953" y="2652117"/>
            <a:ext cx="4848820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Century"/>
                <a:ea typeface="Adobe Caslon Pro"/>
                <a:cs typeface="Century"/>
                <a:sym typeface="Adobe Caslon Pro"/>
              </a:rPr>
              <a:t>God tolerates us even though we are unacceptable</a:t>
            </a:r>
          </a:p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Century"/>
                <a:ea typeface="Adobe Caslon Pro"/>
                <a:cs typeface="Century"/>
                <a:sym typeface="Adobe Caslon Pro"/>
              </a:rPr>
              <a:t>We can be accepted through Christ</a:t>
            </a:r>
          </a:p>
          <a:p>
            <a:pPr marL="239154" indent="-239154" algn="l"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400" dirty="0">
                <a:latin typeface="Century"/>
                <a:ea typeface="Adobe Caslon Pro"/>
                <a:cs typeface="Century"/>
                <a:sym typeface="Adobe Caslon Pro"/>
              </a:rPr>
              <a:t>His tolerance will end one day, </a:t>
            </a:r>
            <a:r>
              <a:rPr sz="2400" i="1" dirty="0">
                <a:latin typeface="Century"/>
                <a:ea typeface="Adobe Caslon Pro"/>
                <a:cs typeface="Century"/>
                <a:sym typeface="Adobe Caslon Pro"/>
              </a:rPr>
              <a:t>2Peter 3:14-15</a:t>
            </a:r>
          </a:p>
        </p:txBody>
      </p:sp>
      <p:sp>
        <p:nvSpPr>
          <p:cNvPr id="8" name="Shape 47"/>
          <p:cNvSpPr/>
          <p:nvPr/>
        </p:nvSpPr>
        <p:spPr>
          <a:xfrm rot="16200000">
            <a:off x="1335733" y="2243815"/>
            <a:ext cx="714465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latin typeface="Charlemagne Std Bold"/>
                <a:ea typeface="Capitals"/>
                <a:cs typeface="Charlemagne Std Bold"/>
                <a:sym typeface="Capitals"/>
              </a:rPr>
              <a:t>V</a:t>
            </a:r>
            <a:r>
              <a:rPr sz="3800" dirty="0">
                <a:solidFill>
                  <a:schemeClr val="tx1"/>
                </a:solidFill>
                <a:latin typeface="Charlemagne Std Bold"/>
                <a:ea typeface="Capitals"/>
                <a:cs typeface="Charlemagne Std Bold"/>
                <a:sym typeface="Capitals"/>
              </a:rPr>
              <a:t>S</a:t>
            </a:r>
          </a:p>
        </p:txBody>
      </p:sp>
      <p:sp>
        <p:nvSpPr>
          <p:cNvPr id="9" name="Shape 48"/>
          <p:cNvSpPr/>
          <p:nvPr/>
        </p:nvSpPr>
        <p:spPr>
          <a:xfrm>
            <a:off x="20229" y="1587912"/>
            <a:ext cx="3345474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chemeClr val="tx1"/>
                </a:solidFill>
                <a:latin typeface="Charlemagne Std Bold"/>
                <a:cs typeface="Charlemagne Std Bold"/>
              </a:rPr>
              <a:t>Tolerance</a:t>
            </a:r>
          </a:p>
        </p:txBody>
      </p:sp>
      <p:sp>
        <p:nvSpPr>
          <p:cNvPr id="10" name="Shape 49"/>
          <p:cNvSpPr/>
          <p:nvPr/>
        </p:nvSpPr>
        <p:spPr>
          <a:xfrm>
            <a:off x="0" y="2915052"/>
            <a:ext cx="3692107" cy="649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1887" tIns="31887" rIns="31887" bIns="31887" anchor="ctr">
            <a:spAutoFit/>
          </a:bodyPr>
          <a:lstStyle>
            <a:lvl1pPr>
              <a:defRPr sz="6000">
                <a:solidFill>
                  <a:srgbClr val="000000"/>
                </a:solidFill>
                <a:latin typeface="Capitals"/>
                <a:ea typeface="Capitals"/>
                <a:cs typeface="Capitals"/>
                <a:sym typeface="Capitals"/>
              </a:defRPr>
            </a:lvl1pPr>
          </a:lstStyle>
          <a:p>
            <a:pPr lvl="0">
              <a:defRPr sz="1800"/>
            </a:pPr>
            <a:r>
              <a:rPr sz="3800" dirty="0">
                <a:latin typeface="Charlemagne Std Bold"/>
                <a:cs typeface="Charlemagne Std Bold"/>
              </a:rPr>
              <a:t>Acceptance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216</Words>
  <Application>Microsoft Macintosh PowerPoint</Application>
  <PresentationFormat>On-screen Show (16:9)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Office 2004 Test Drive User</cp:lastModifiedBy>
  <cp:revision>8</cp:revision>
  <dcterms:modified xsi:type="dcterms:W3CDTF">2014-12-05T16:45:26Z</dcterms:modified>
</cp:coreProperties>
</file>