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6" r:id="rId3"/>
    <p:sldId id="257" r:id="rId4"/>
    <p:sldId id="260" r:id="rId5"/>
    <p:sldId id="258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45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A8D4-D7CE-3442-BF22-C5E459185E5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22761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hor of life, the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300" y="1498600"/>
            <a:ext cx="294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Things Jesus</a:t>
            </a:r>
          </a:p>
          <a:p>
            <a:pPr algn="ctr"/>
            <a:r>
              <a:rPr lang="en-US" sz="48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Said</a:t>
            </a:r>
            <a:endParaRPr lang="en-US" sz="4800" dirty="0">
              <a:ln w="3175" cmpd="sng">
                <a:noFill/>
              </a:ln>
              <a:solidFill>
                <a:srgbClr val="F3B33E"/>
              </a:solidFill>
              <a:effectLst>
                <a:outerShdw blurRad="22225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468086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hor of life, th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1371600"/>
            <a:ext cx="248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“Blessed Is He Who Does Not Take Offense At Me.”</a:t>
            </a:r>
          </a:p>
          <a:p>
            <a:pPr algn="ctr"/>
            <a:r>
              <a:rPr lang="en-US" sz="31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Luke 7.23</a:t>
            </a:r>
            <a:endParaRPr lang="en-US" sz="3100" dirty="0">
              <a:ln w="3175" cmpd="sng">
                <a:noFill/>
              </a:ln>
              <a:solidFill>
                <a:srgbClr val="F3B33E"/>
              </a:solidFill>
              <a:effectLst>
                <a:outerShdw blurRad="22225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6400" y="11557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John faced some doubts </a:t>
            </a:r>
            <a:b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</a:b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(vss. 18-19)</a:t>
            </a:r>
          </a:p>
        </p:txBody>
      </p:sp>
    </p:spTree>
    <p:extLst>
      <p:ext uri="{BB962C8B-B14F-4D97-AF65-F5344CB8AC3E}">
        <p14:creationId xmlns:p14="http://schemas.microsoft.com/office/powerpoint/2010/main" val="31450858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hor of life, the_wide_c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469900"/>
            <a:ext cx="63119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00" y="1371600"/>
            <a:ext cx="248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“Are You the Expected One, or do we look for another?”</a:t>
            </a:r>
          </a:p>
          <a:p>
            <a:pPr algn="ctr"/>
            <a:r>
              <a:rPr lang="en-US" sz="31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Luke 7.19</a:t>
            </a:r>
            <a:endParaRPr lang="en-US" sz="3100" dirty="0">
              <a:ln w="3175" cmpd="sng">
                <a:noFill/>
              </a:ln>
              <a:solidFill>
                <a:srgbClr val="F3B33E"/>
              </a:solidFill>
              <a:effectLst>
                <a:outerShdw blurRad="22225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52584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hor of life, th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1371600"/>
            <a:ext cx="248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“Blessed Is He Who Does Not Take Offense At Me.”</a:t>
            </a:r>
          </a:p>
          <a:p>
            <a:pPr algn="ctr"/>
            <a:r>
              <a:rPr lang="en-US" sz="31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Luke 7.23</a:t>
            </a:r>
            <a:endParaRPr lang="en-US" sz="3100" dirty="0">
              <a:ln w="3175" cmpd="sng">
                <a:noFill/>
              </a:ln>
              <a:solidFill>
                <a:srgbClr val="F3B33E"/>
              </a:solidFill>
              <a:effectLst>
                <a:outerShdw blurRad="22225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6400" y="1155700"/>
            <a:ext cx="6019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John faced some doubts </a:t>
            </a:r>
            <a:b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</a:b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(vss. 18-19)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John sent to Jesus for answers (vss. 19-20)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Jesus explained Himself </a:t>
            </a:r>
            <a:b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</a:b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(vss. 21-22)</a:t>
            </a:r>
          </a:p>
        </p:txBody>
      </p:sp>
    </p:spTree>
    <p:extLst>
      <p:ext uri="{BB962C8B-B14F-4D97-AF65-F5344CB8AC3E}">
        <p14:creationId xmlns:p14="http://schemas.microsoft.com/office/powerpoint/2010/main" val="7016814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945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</TotalTime>
  <Words>58</Words>
  <Application>Microsoft Macintosh PowerPoint</Application>
  <PresentationFormat>On-screen Show (16:9)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</cp:revision>
  <dcterms:created xsi:type="dcterms:W3CDTF">2015-01-16T15:33:55Z</dcterms:created>
  <dcterms:modified xsi:type="dcterms:W3CDTF">2015-01-16T15:55:27Z</dcterms:modified>
</cp:coreProperties>
</file>