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6" r:id="rId3"/>
    <p:sldId id="257" r:id="rId4"/>
    <p:sldId id="263" r:id="rId5"/>
    <p:sldId id="264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51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A8D4-D7CE-3442-BF22-C5E459185E55}" type="datetimeFigureOut">
              <a:rPr lang="en-US" smtClean="0"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A8D4-D7CE-3442-BF22-C5E459185E55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D360-D200-0D45-A46D-1983436CB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22761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hor of life, the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2300" y="1498600"/>
            <a:ext cx="294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3175" cmpd="sng">
                  <a:noFill/>
                </a:ln>
                <a:solidFill>
                  <a:srgbClr val="F3B33E"/>
                </a:solidFill>
                <a:effectLst>
                  <a:outerShdw blurRad="22225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Things Jesus</a:t>
            </a:r>
          </a:p>
          <a:p>
            <a:pPr algn="ctr"/>
            <a:r>
              <a:rPr lang="en-US" sz="4800" dirty="0" smtClean="0">
                <a:ln w="3175" cmpd="sng">
                  <a:noFill/>
                </a:ln>
                <a:solidFill>
                  <a:srgbClr val="F3B33E"/>
                </a:solidFill>
                <a:effectLst>
                  <a:outerShdw blurRad="22225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Said</a:t>
            </a:r>
            <a:endParaRPr lang="en-US" sz="4800" dirty="0">
              <a:ln w="3175" cmpd="sng">
                <a:noFill/>
              </a:ln>
              <a:solidFill>
                <a:srgbClr val="F3B33E"/>
              </a:solidFill>
              <a:effectLst>
                <a:outerShdw blurRad="22225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54680865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hor of life, th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" y="1371600"/>
            <a:ext cx="24892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n w="3175" cmpd="sng">
                  <a:noFill/>
                </a:ln>
                <a:solidFill>
                  <a:srgbClr val="F3B33E"/>
                </a:solidFill>
                <a:effectLst>
                  <a:outerShdw blurRad="22225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“Allow the dead to bury their own dead.”</a:t>
            </a:r>
          </a:p>
          <a:p>
            <a:pPr algn="ctr"/>
            <a:r>
              <a:rPr lang="en-US" sz="3100" dirty="0" smtClean="0">
                <a:ln w="3175" cmpd="sng">
                  <a:noFill/>
                </a:ln>
                <a:solidFill>
                  <a:srgbClr val="F3B33E"/>
                </a:solidFill>
                <a:effectLst>
                  <a:outerShdw blurRad="22225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Luke 9.60</a:t>
            </a:r>
            <a:endParaRPr lang="en-US" sz="3100" dirty="0">
              <a:ln w="3175" cmpd="sng">
                <a:noFill/>
              </a:ln>
              <a:solidFill>
                <a:srgbClr val="F3B33E"/>
              </a:solidFill>
              <a:effectLst>
                <a:outerShdw blurRad="22225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6400" y="1155700"/>
            <a:ext cx="6019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Have you counted the cost? Really? (vss. 57-58)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Are you thinking spiritually? (vss. 59-60)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Can you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stop looking back?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(vss. 61-62)</a:t>
            </a:r>
          </a:p>
        </p:txBody>
      </p:sp>
    </p:spTree>
    <p:extLst>
      <p:ext uri="{BB962C8B-B14F-4D97-AF65-F5344CB8AC3E}">
        <p14:creationId xmlns:p14="http://schemas.microsoft.com/office/powerpoint/2010/main" val="314508589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hor of life, th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" y="1371600"/>
            <a:ext cx="2489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n w="3175" cmpd="sng">
                  <a:noFill/>
                </a:ln>
                <a:solidFill>
                  <a:srgbClr val="F3B33E"/>
                </a:solidFill>
                <a:effectLst>
                  <a:outerShdw blurRad="22225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Have We Made Christianity Too Easy?</a:t>
            </a:r>
            <a:endParaRPr lang="en-US" sz="3100" dirty="0">
              <a:ln w="3175" cmpd="sng">
                <a:noFill/>
              </a:ln>
              <a:solidFill>
                <a:srgbClr val="F3B33E"/>
              </a:solidFill>
              <a:effectLst>
                <a:outerShdw blurRad="22225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6400" y="1155700"/>
            <a:ext cx="6019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Have you counted the cost? Really? (vss. 57-58)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Are you thinking spiritually? (vss. 59-60)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Can you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stop looking back?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(vss. 61-62)</a:t>
            </a:r>
          </a:p>
        </p:txBody>
      </p:sp>
    </p:spTree>
    <p:extLst>
      <p:ext uri="{BB962C8B-B14F-4D97-AF65-F5344CB8AC3E}">
        <p14:creationId xmlns:p14="http://schemas.microsoft.com/office/powerpoint/2010/main" val="338155472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hor of life, th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" y="1371600"/>
            <a:ext cx="248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n w="3175" cmpd="sng">
                  <a:noFill/>
                </a:ln>
                <a:solidFill>
                  <a:srgbClr val="F3B33E"/>
                </a:solidFill>
                <a:effectLst>
                  <a:outerShdw blurRad="22225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“Allow the dead to bury their own dead.”</a:t>
            </a:r>
          </a:p>
          <a:p>
            <a:pPr algn="ctr"/>
            <a:r>
              <a:rPr lang="en-US" sz="3100" dirty="0">
                <a:ln w="3175" cmpd="sng">
                  <a:noFill/>
                </a:ln>
                <a:solidFill>
                  <a:srgbClr val="F3B33E"/>
                </a:solidFill>
                <a:effectLst>
                  <a:outerShdw blurRad="22225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Luke 9.60</a:t>
            </a:r>
            <a:endParaRPr lang="en-US" sz="3100" dirty="0">
              <a:ln w="3175" cmpd="sng">
                <a:noFill/>
              </a:ln>
              <a:solidFill>
                <a:srgbClr val="F3B33E"/>
              </a:solidFill>
              <a:effectLst>
                <a:outerShdw blurRad="22225" dist="38100" dir="2700000" algn="tl" rotWithShape="0">
                  <a:prstClr val="black">
                    <a:alpha val="40000"/>
                  </a:prst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6400" y="1155700"/>
            <a:ext cx="6019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Have you counted the cost? Really? (vss. 57-58)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Are you thinking spiritually? (vss. 59-60)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Can you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stop looking back?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cs typeface="Book Antiqua"/>
              </a:rPr>
              <a:t>(vss. 61-62)</a:t>
            </a:r>
          </a:p>
        </p:txBody>
      </p:sp>
    </p:spTree>
    <p:extLst>
      <p:ext uri="{BB962C8B-B14F-4D97-AF65-F5344CB8AC3E}">
        <p14:creationId xmlns:p14="http://schemas.microsoft.com/office/powerpoint/2010/main" val="366199263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8945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73</TotalTime>
  <Words>156</Words>
  <Application>Microsoft Macintosh PowerPoint</Application>
  <PresentationFormat>On-screen Show (16:9)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5</cp:revision>
  <dcterms:created xsi:type="dcterms:W3CDTF">2015-01-16T15:33:55Z</dcterms:created>
  <dcterms:modified xsi:type="dcterms:W3CDTF">2015-02-15T02:37:25Z</dcterms:modified>
</cp:coreProperties>
</file>