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handoutMasterIdLst>
    <p:handoutMasterId r:id="rId16"/>
  </p:handoutMasterIdLst>
  <p:sldIdLst>
    <p:sldId id="256" r:id="rId2"/>
    <p:sldId id="257" r:id="rId3"/>
    <p:sldId id="262" r:id="rId4"/>
    <p:sldId id="267" r:id="rId5"/>
    <p:sldId id="259" r:id="rId6"/>
    <p:sldId id="260" r:id="rId7"/>
    <p:sldId id="261" r:id="rId8"/>
    <p:sldId id="268" r:id="rId9"/>
    <p:sldId id="269" r:id="rId10"/>
    <p:sldId id="270" r:id="rId11"/>
    <p:sldId id="263" r:id="rId12"/>
    <p:sldId id="264" r:id="rId13"/>
    <p:sldId id="265" r:id="rId14"/>
    <p:sldId id="266" r:id="rId15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55" d="100"/>
          <a:sy n="155" d="100"/>
        </p:scale>
        <p:origin x="-1800" y="-10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handoutMaster" Target="handoutMasters/handoutMaster1.xml"/><Relationship Id="rId17" Type="http://schemas.openxmlformats.org/officeDocument/2006/relationships/printerSettings" Target="printerSettings/printerSettings1.bin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3B7FEE-B8B3-CB45-8E4F-251A91FBAB11}" type="datetimeFigureOut">
              <a:rPr lang="en-US" smtClean="0"/>
              <a:t>2/15/15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17701E-C7CF-1740-92A8-F33A40EE6E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6727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20321"/>
            <a:ext cx="7772400" cy="1102519"/>
          </a:xfrm>
        </p:spPr>
        <p:txBody>
          <a:bodyPr anchor="b" anchorCtr="0"/>
          <a:lstStyle>
            <a:lvl1pPr>
              <a:defRPr sz="4000">
                <a:solidFill>
                  <a:schemeClr val="tx2">
                    <a:lumMod val="10000"/>
                    <a:lumOff val="90000"/>
                  </a:schemeClr>
                </a:solidFill>
                <a:effectLst>
                  <a:outerShdw blurRad="50800" dist="254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1" y="2857500"/>
            <a:ext cx="7770812" cy="1314450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3200">
                <a:solidFill>
                  <a:schemeClr val="tx2">
                    <a:lumMod val="10000"/>
                    <a:lumOff val="9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2/15/15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CoverGlyph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0025" y="2286000"/>
            <a:ext cx="1123950" cy="578644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803711"/>
            <a:ext cx="7770813" cy="786653"/>
          </a:xfrm>
          <a:effectLst/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800" b="0" kern="1200">
                <a:solidFill>
                  <a:schemeClr val="tx2"/>
                </a:solidFill>
                <a:effectLst>
                  <a:outerShdw blurRad="38100" dist="12700" algn="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0" y="342900"/>
            <a:ext cx="4572000" cy="2380130"/>
          </a:xfrm>
          <a:ln w="101600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3886200"/>
            <a:ext cx="7770813" cy="51435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lnSpc>
                <a:spcPct val="110000"/>
              </a:lnSpc>
              <a:spcBef>
                <a:spcPts val="2000"/>
              </a:spcBef>
              <a:buClr>
                <a:schemeClr val="accent3"/>
              </a:buClr>
              <a:buFont typeface="Wingdings" pitchFamily="2" charset="2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2/15/15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2" descr="HR-Glyph-R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49040" y="3667686"/>
            <a:ext cx="1645920" cy="127808"/>
          </a:xfrm>
          <a:prstGeom prst="rect">
            <a:avLst/>
          </a:prstGeom>
          <a:noFill/>
        </p:spPr>
      </p:pic>
    </p:spTree>
  </p:cSld>
  <p:clrMapOvr>
    <a:masterClrMapping/>
  </p:clrMapOvr>
  <p:transition xmlns:p14="http://schemas.microsoft.com/office/powerpoint/2010/main" spd="slow"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 marL="2286000" indent="-457200">
              <a:defRPr/>
            </a:lvl6pPr>
            <a:lvl7pPr marL="2286000" indent="-457200">
              <a:defRPr/>
            </a:lvl7pPr>
            <a:lvl8pPr marL="2286000" indent="-457200">
              <a:defRPr/>
            </a:lvl8pPr>
            <a:lvl9pPr marL="2286000" indent="-457200"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2/15/15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2" descr="HR-Glyph-R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49040" y="1244245"/>
            <a:ext cx="1645920" cy="127808"/>
          </a:xfrm>
          <a:prstGeom prst="rect">
            <a:avLst/>
          </a:prstGeom>
          <a:noFill/>
        </p:spPr>
      </p:pic>
    </p:spTree>
  </p:cSld>
  <p:clrMapOvr>
    <a:masterClrMapping/>
  </p:clrMapOvr>
  <p:transition xmlns:p14="http://schemas.microsoft.com/office/powerpoint/2010/main" spd="slow">
    <p:fade thruBlk="1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62800" y="403412"/>
            <a:ext cx="1524000" cy="399377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403412"/>
            <a:ext cx="5889812" cy="3993777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2/15/15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2" descr="HR-Glyph-R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6258668" y="2315095"/>
            <a:ext cx="1234440" cy="170411"/>
          </a:xfrm>
          <a:prstGeom prst="rect">
            <a:avLst/>
          </a:prstGeom>
          <a:noFill/>
        </p:spPr>
      </p:pic>
    </p:spTree>
  </p:cSld>
  <p:clrMapOvr>
    <a:masterClrMapping/>
  </p:clrMapOvr>
  <p:transition xmlns:p14="http://schemas.microsoft.com/office/powerpoint/2010/main" spd="slow"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2/15/15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2" descr="HR-Glyph-R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49040" y="1244245"/>
            <a:ext cx="1645920" cy="127808"/>
          </a:xfrm>
          <a:prstGeom prst="rect">
            <a:avLst/>
          </a:prstGeom>
          <a:noFill/>
        </p:spPr>
      </p:pic>
    </p:spTree>
  </p:cSld>
  <p:clrMapOvr>
    <a:masterClrMapping/>
  </p:clrMapOvr>
  <p:transition xmlns:p14="http://schemas.microsoft.com/office/powerpoint/2010/main" spd="slow"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1219830"/>
            <a:ext cx="7770813" cy="1104138"/>
          </a:xfrm>
        </p:spPr>
        <p:txBody>
          <a:bodyPr anchor="b" anchorCtr="0"/>
          <a:lstStyle>
            <a:lvl1pPr algn="ctr">
              <a:defRPr sz="5400" b="0" i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859786"/>
            <a:ext cx="7770813" cy="1316736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16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2/15/15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Glyph-SectionHeade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8600" y="2380549"/>
            <a:ext cx="1066800" cy="442913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57351"/>
            <a:ext cx="3657600" cy="27432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461963">
              <a:defRPr sz="1800"/>
            </a:lvl6pPr>
            <a:lvl7pPr marL="2290763" indent="-461963">
              <a:defRPr sz="1800"/>
            </a:lvl7pPr>
            <a:lvl8pPr marL="2290763" indent="-461963">
              <a:defRPr sz="1800"/>
            </a:lvl8pPr>
            <a:lvl9pPr marL="2290763" indent="-461963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1657351"/>
            <a:ext cx="3657600" cy="27432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461963">
              <a:defRPr sz="1800"/>
            </a:lvl6pPr>
            <a:lvl7pPr marL="2290763" indent="-461963">
              <a:defRPr sz="1800"/>
            </a:lvl7pPr>
            <a:lvl8pPr marL="2290763" indent="-461963">
              <a:defRPr sz="1800"/>
            </a:lvl8pPr>
            <a:lvl9pPr marL="2290763" indent="-461963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2/15/15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2" descr="HR-Glyph-R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49040" y="1244245"/>
            <a:ext cx="1645920" cy="127808"/>
          </a:xfrm>
          <a:prstGeom prst="rect">
            <a:avLst/>
          </a:prstGeom>
          <a:noFill/>
        </p:spPr>
      </p:pic>
    </p:spTree>
  </p:cSld>
  <p:clrMapOvr>
    <a:masterClrMapping/>
  </p:clrMapOvr>
  <p:transition xmlns:p14="http://schemas.microsoft.com/office/powerpoint/2010/main" spd="slow"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520428"/>
            <a:ext cx="3657600" cy="479822"/>
          </a:xfrm>
        </p:spPr>
        <p:txBody>
          <a:bodyPr anchor="ctr" anchorCtr="0"/>
          <a:lstStyle>
            <a:lvl1pPr marL="0" indent="0" algn="ctr">
              <a:spcBef>
                <a:spcPts val="300"/>
              </a:spcBef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114550"/>
            <a:ext cx="3657600" cy="2286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461963">
              <a:defRPr sz="1600"/>
            </a:lvl6pPr>
            <a:lvl7pPr marL="2290763" indent="-461963">
              <a:defRPr sz="1600"/>
            </a:lvl7pPr>
            <a:lvl8pPr marL="2290763" indent="-461963">
              <a:defRPr sz="1600"/>
            </a:lvl8pPr>
            <a:lvl9pPr marL="2290763" indent="-461963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520428"/>
            <a:ext cx="3657600" cy="479822"/>
          </a:xfrm>
        </p:spPr>
        <p:txBody>
          <a:bodyPr anchor="ctr" anchorCtr="0"/>
          <a:lstStyle>
            <a:lvl1pPr marL="0" indent="0" algn="ctr">
              <a:spcBef>
                <a:spcPts val="300"/>
              </a:spcBef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00600" y="2114550"/>
            <a:ext cx="3657600" cy="2286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461963">
              <a:defRPr sz="1600"/>
            </a:lvl6pPr>
            <a:lvl7pPr marL="2290763" indent="-461963">
              <a:defRPr sz="1600"/>
            </a:lvl7pPr>
            <a:lvl8pPr marL="2290763" indent="-461963">
              <a:defRPr sz="1600"/>
            </a:lvl8pPr>
            <a:lvl9pPr marL="2290763" indent="-461963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2/15/15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2" descr="HR-Glyph-R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49040" y="1244245"/>
            <a:ext cx="1645920" cy="127808"/>
          </a:xfrm>
          <a:prstGeom prst="rect">
            <a:avLst/>
          </a:prstGeom>
          <a:noFill/>
        </p:spPr>
      </p:pic>
    </p:spTree>
  </p:cSld>
  <p:clrMapOvr>
    <a:masterClrMapping/>
  </p:clrMapOvr>
  <p:transition xmlns:p14="http://schemas.microsoft.com/office/powerpoint/2010/main" spd="slow"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2/15/15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2" descr="HR-Glyph-R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49040" y="1244245"/>
            <a:ext cx="1645920" cy="127808"/>
          </a:xfrm>
          <a:prstGeom prst="rect">
            <a:avLst/>
          </a:prstGeom>
          <a:noFill/>
        </p:spPr>
      </p:pic>
    </p:spTree>
  </p:cSld>
  <p:clrMapOvr>
    <a:masterClrMapping/>
  </p:clrMapOvr>
  <p:transition xmlns:p14="http://schemas.microsoft.com/office/powerpoint/2010/main" spd="slow"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2/15/15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8906" y="685800"/>
            <a:ext cx="3657600" cy="871538"/>
          </a:xfrm>
        </p:spPr>
        <p:txBody>
          <a:bodyPr anchor="b"/>
          <a:lstStyle>
            <a:lvl1pPr algn="ctr">
              <a:defRPr sz="38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96118" y="342900"/>
            <a:ext cx="3657600" cy="4057651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 marL="2290763" indent="-461963">
              <a:tabLst/>
              <a:defRPr sz="2000"/>
            </a:lvl6pPr>
            <a:lvl7pPr marL="2290763" indent="-461963">
              <a:tabLst/>
              <a:defRPr sz="2000"/>
            </a:lvl7pPr>
            <a:lvl8pPr marL="2290763" indent="-461963">
              <a:tabLst/>
              <a:defRPr sz="2000"/>
            </a:lvl8pPr>
            <a:lvl9pPr marL="2290763" indent="-461963">
              <a:tabLst/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8906" y="1943100"/>
            <a:ext cx="3657600" cy="2171701"/>
          </a:xfrm>
        </p:spPr>
        <p:txBody>
          <a:bodyPr>
            <a:normAutofit/>
          </a:bodyPr>
          <a:lstStyle>
            <a:lvl1pPr marL="0" indent="0" algn="ctr">
              <a:lnSpc>
                <a:spcPct val="110000"/>
              </a:lnSpc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2/15/15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2" descr="HR-Glyph-R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64746" y="1714501"/>
            <a:ext cx="1645920" cy="127808"/>
          </a:xfrm>
          <a:prstGeom prst="rect">
            <a:avLst/>
          </a:prstGeom>
          <a:noFill/>
        </p:spPr>
      </p:pic>
    </p:spTree>
  </p:cSld>
  <p:clrMapOvr>
    <a:masterClrMapping/>
  </p:clrMapOvr>
  <p:transition xmlns:p14="http://schemas.microsoft.com/office/powerpoint/2010/main" spd="slow"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9013" y="685800"/>
            <a:ext cx="3657600" cy="870966"/>
          </a:xfrm>
          <a:effectLst/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800" b="0" kern="1200">
                <a:solidFill>
                  <a:schemeClr val="tx2"/>
                </a:solidFill>
                <a:effectLst>
                  <a:outerShdw blurRad="38100" dist="12700" algn="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58906" y="342900"/>
            <a:ext cx="3657600" cy="4059936"/>
          </a:xfrm>
          <a:ln w="101600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99013" y="1940814"/>
            <a:ext cx="3657600" cy="2173986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Bef>
                <a:spcPts val="600"/>
              </a:spcBef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lnSpc>
                <a:spcPct val="110000"/>
              </a:lnSpc>
              <a:spcBef>
                <a:spcPts val="2000"/>
              </a:spcBef>
              <a:buClr>
                <a:schemeClr val="accent3"/>
              </a:buClr>
              <a:buFont typeface="Wingdings" pitchFamily="2" charset="2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2/15/15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2" descr="HR-Glyph-R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04853" y="1714501"/>
            <a:ext cx="1645920" cy="127808"/>
          </a:xfrm>
          <a:prstGeom prst="rect">
            <a:avLst/>
          </a:prstGeom>
          <a:noFill/>
        </p:spPr>
      </p:pic>
    </p:spTree>
  </p:cSld>
  <p:clrMapOvr>
    <a:masterClrMapping/>
  </p:clrMapOvr>
  <p:transition xmlns:p14="http://schemas.microsoft.com/office/powerpoint/2010/main" spd="slow"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05300" y="4716837"/>
            <a:ext cx="533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50427"/>
            <a:ext cx="7770813" cy="1028700"/>
          </a:xfrm>
          <a:prstGeom prst="rect">
            <a:avLst/>
          </a:prstGeom>
          <a:effectLst/>
        </p:spPr>
        <p:txBody>
          <a:bodyPr vert="horz" lIns="91440" tIns="45720" rIns="91440" bIns="45720" rtlCol="0" anchor="ctr" anchorCtr="0">
            <a:noAutofit/>
          </a:bodyPr>
          <a:lstStyle/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1657350"/>
            <a:ext cx="7770813" cy="2743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00801" y="4716837"/>
            <a:ext cx="237564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ECD78-3C8E-49F2-8FAB-59489D168ABB}" type="datetimeFigureOut">
              <a:rPr lang="en-US" smtClean="0"/>
              <a:t>2/15/15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9624" y="4716837"/>
            <a:ext cx="3155576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xmlns:p14="http://schemas.microsoft.com/office/powerpoint/2010/main" spd="slow">
    <p:fade thruBlk="1"/>
  </p:transition>
  <p:txStyles>
    <p:titleStyle>
      <a:lvl1pPr algn="ctr" defTabSz="914400" rtl="0" eaLnBrk="1" latinLnBrk="0" hangingPunct="1">
        <a:spcBef>
          <a:spcPct val="0"/>
        </a:spcBef>
        <a:buNone/>
        <a:defRPr sz="4000" kern="1200">
          <a:solidFill>
            <a:schemeClr val="tx2">
              <a:lumMod val="10000"/>
              <a:lumOff val="90000"/>
            </a:schemeClr>
          </a:solidFill>
          <a:effectLst>
            <a:outerShdw blurRad="38100" dist="12700" algn="l" rotWithShape="0">
              <a:prstClr val="black">
                <a:alpha val="40000"/>
              </a:prstClr>
            </a:outerShdw>
          </a:effectLst>
          <a:latin typeface="+mj-lt"/>
          <a:ea typeface="+mj-ea"/>
          <a:cs typeface="+mj-cs"/>
        </a:defRPr>
      </a:lvl1pPr>
    </p:titleStyle>
    <p:bodyStyle>
      <a:lvl1pPr marL="457200" indent="-457200" algn="l" defTabSz="914400" rtl="0" eaLnBrk="1" latinLnBrk="0" hangingPunct="1">
        <a:spcBef>
          <a:spcPts val="2000"/>
        </a:spcBef>
        <a:buClr>
          <a:schemeClr val="accent3"/>
        </a:buClr>
        <a:buFont typeface="Wingdings" pitchFamily="2" charset="2"/>
        <a:buChar char=""/>
        <a:defRPr sz="2400" kern="1200">
          <a:solidFill>
            <a:schemeClr val="tx2">
              <a:lumMod val="10000"/>
              <a:lumOff val="90000"/>
            </a:schemeClr>
          </a:solidFill>
          <a:latin typeface="+mn-lt"/>
          <a:ea typeface="+mn-ea"/>
          <a:cs typeface="+mn-cs"/>
        </a:defRPr>
      </a:lvl1pPr>
      <a:lvl2pPr marL="914400" indent="-457200" algn="l" defTabSz="914400" rtl="0" eaLnBrk="1" latinLnBrk="0" hangingPunct="1">
        <a:spcBef>
          <a:spcPts val="600"/>
        </a:spcBef>
        <a:buClr>
          <a:schemeClr val="accent3">
            <a:lumMod val="50000"/>
          </a:schemeClr>
        </a:buClr>
        <a:buFont typeface="Wingdings" pitchFamily="2" charset="2"/>
        <a:buChar char=""/>
        <a:defRPr sz="2200" kern="1200">
          <a:solidFill>
            <a:schemeClr val="tx2">
              <a:lumMod val="10000"/>
              <a:lumOff val="90000"/>
            </a:schemeClr>
          </a:solidFill>
          <a:latin typeface="+mn-lt"/>
          <a:ea typeface="+mn-ea"/>
          <a:cs typeface="+mn-cs"/>
        </a:defRPr>
      </a:lvl2pPr>
      <a:lvl3pPr marL="1371600" indent="-457200" algn="l" defTabSz="914400" rtl="0" eaLnBrk="1" latinLnBrk="0" hangingPunct="1">
        <a:spcBef>
          <a:spcPts val="600"/>
        </a:spcBef>
        <a:buClr>
          <a:schemeClr val="accent3"/>
        </a:buClr>
        <a:buFont typeface="Wingdings" pitchFamily="2" charset="2"/>
        <a:buChar char=""/>
        <a:defRPr sz="2000" kern="1200">
          <a:solidFill>
            <a:schemeClr val="tx2">
              <a:lumMod val="10000"/>
              <a:lumOff val="90000"/>
            </a:schemeClr>
          </a:solidFill>
          <a:latin typeface="+mn-lt"/>
          <a:ea typeface="+mn-ea"/>
          <a:cs typeface="+mn-cs"/>
        </a:defRPr>
      </a:lvl3pPr>
      <a:lvl4pPr marL="1828800" indent="-457200" algn="l" defTabSz="914400" rtl="0" eaLnBrk="1" latinLnBrk="0" hangingPunct="1">
        <a:spcBef>
          <a:spcPts val="600"/>
        </a:spcBef>
        <a:buClr>
          <a:schemeClr val="accent3">
            <a:lumMod val="50000"/>
          </a:schemeClr>
        </a:buClr>
        <a:buFont typeface="Wingdings" pitchFamily="2" charset="2"/>
        <a:buChar char=""/>
        <a:defRPr sz="1800" kern="1200">
          <a:solidFill>
            <a:schemeClr val="tx2">
              <a:lumMod val="10000"/>
              <a:lumOff val="90000"/>
            </a:schemeClr>
          </a:solidFill>
          <a:latin typeface="+mn-lt"/>
          <a:ea typeface="+mn-ea"/>
          <a:cs typeface="+mn-cs"/>
        </a:defRPr>
      </a:lvl4pPr>
      <a:lvl5pPr marL="2286000" indent="-457200" algn="l" defTabSz="914400" rtl="0" eaLnBrk="1" latinLnBrk="0" hangingPunct="1">
        <a:spcBef>
          <a:spcPts val="600"/>
        </a:spcBef>
        <a:buClr>
          <a:schemeClr val="accent3"/>
        </a:buClr>
        <a:buFont typeface="Wingdings" pitchFamily="2" charset="2"/>
        <a:buChar char=""/>
        <a:defRPr sz="1800" kern="1200">
          <a:solidFill>
            <a:schemeClr val="tx2">
              <a:lumMod val="10000"/>
              <a:lumOff val="90000"/>
            </a:schemeClr>
          </a:solidFill>
          <a:latin typeface="+mn-lt"/>
          <a:ea typeface="+mn-ea"/>
          <a:cs typeface="+mn-cs"/>
        </a:defRPr>
      </a:lvl5pPr>
      <a:lvl6pPr marL="2743200" indent="-461963" algn="l" defTabSz="914400" rtl="0" eaLnBrk="1" latinLnBrk="0" hangingPunct="1">
        <a:spcBef>
          <a:spcPct val="20000"/>
        </a:spcBef>
        <a:buClr>
          <a:schemeClr val="accent3">
            <a:lumMod val="50000"/>
          </a:schemeClr>
        </a:buClr>
        <a:buFont typeface="Wingdings" pitchFamily="2" charset="2"/>
        <a:buChar char="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3205163" indent="-461963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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657600" indent="-461963" algn="l" defTabSz="914400" rtl="0" eaLnBrk="1" latinLnBrk="0" hangingPunct="1">
        <a:spcBef>
          <a:spcPct val="20000"/>
        </a:spcBef>
        <a:buClr>
          <a:schemeClr val="accent3">
            <a:lumMod val="50000"/>
          </a:schemeClr>
        </a:buClr>
        <a:buFont typeface="Wingdings" pitchFamily="2" charset="2"/>
        <a:buChar char="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4119563" indent="-461963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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589758"/>
      </p:ext>
    </p:extLst>
  </p:cSld>
  <p:clrMapOvr>
    <a:masterClrMapping/>
  </p:clrMapOvr>
  <p:transition xmlns:p14="http://schemas.microsoft.com/office/powerpoint/2010/main" spd="slow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5742" y="3529371"/>
            <a:ext cx="3228258" cy="1614129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Spiritual Discussion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85801" y="1657350"/>
            <a:ext cx="7770813" cy="3275166"/>
          </a:xfrm>
        </p:spPr>
        <p:txBody>
          <a:bodyPr>
            <a:normAutofit/>
          </a:bodyPr>
          <a:lstStyle/>
          <a:p>
            <a:r>
              <a:rPr lang="en-US" sz="2800" dirty="0" smtClean="0"/>
              <a:t>Disagreement about place of worship</a:t>
            </a:r>
          </a:p>
          <a:p>
            <a:r>
              <a:rPr lang="en-US" sz="2800" dirty="0" smtClean="0"/>
              <a:t>A new criteria for worship</a:t>
            </a:r>
          </a:p>
          <a:p>
            <a:r>
              <a:rPr lang="en-US" sz="2800" dirty="0" smtClean="0"/>
              <a:t>Things are changing!</a:t>
            </a:r>
          </a:p>
          <a:p>
            <a:r>
              <a:rPr lang="en-US" sz="2800" dirty="0" smtClean="0"/>
              <a:t>“I am He”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149556476"/>
      </p:ext>
    </p:extLst>
  </p:cSld>
  <p:clrMapOvr>
    <a:masterClrMapping/>
  </p:clrMapOvr>
  <p:transition xmlns:p14="http://schemas.microsoft.com/office/powerpoint/2010/main" spd="slow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2300"/>
            <a:ext cx="9144000" cy="3891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408771"/>
      </p:ext>
    </p:extLst>
  </p:cSld>
  <p:clrMapOvr>
    <a:masterClrMapping/>
  </p:clrMapOvr>
  <p:transition xmlns:p14="http://schemas.microsoft.com/office/powerpoint/2010/main" spd="slow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What do we learn?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3293" y="1657349"/>
            <a:ext cx="7770813" cy="329155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The gospel is truly for all</a:t>
            </a:r>
          </a:p>
          <a:p>
            <a:r>
              <a:rPr lang="en-US" sz="2800" dirty="0" smtClean="0"/>
              <a:t>We earn the right to teach someone</a:t>
            </a:r>
          </a:p>
          <a:p>
            <a:r>
              <a:rPr lang="en-US" sz="2800" dirty="0" smtClean="0"/>
              <a:t>We must speak truth plainly and explicitly</a:t>
            </a:r>
          </a:p>
          <a:p>
            <a:r>
              <a:rPr lang="en-US" sz="2800" dirty="0" smtClean="0"/>
              <a:t>The field is broad and ripe for harvest</a:t>
            </a:r>
          </a:p>
          <a:p>
            <a:r>
              <a:rPr lang="en-US" sz="2800" dirty="0" smtClean="0"/>
              <a:t>Our responsibility is to sow the seed.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4322" y="0"/>
            <a:ext cx="2949677" cy="1474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600293"/>
      </p:ext>
    </p:extLst>
  </p:cSld>
  <p:clrMapOvr>
    <a:masterClrMapping/>
  </p:clrMapOvr>
  <p:transition xmlns:p14="http://schemas.microsoft.com/office/powerpoint/2010/main" spd="slow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200" y="0"/>
            <a:ext cx="7715250" cy="5143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000" y="546100"/>
            <a:ext cx="8128000" cy="4038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06644420"/>
      </p:ext>
    </p:extLst>
  </p:cSld>
  <p:clrMapOvr>
    <a:masterClrMapping/>
  </p:clrMapOvr>
  <p:transition xmlns:p14="http://schemas.microsoft.com/office/powerpoint/2010/main" spd="slow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7860840"/>
      </p:ext>
    </p:extLst>
  </p:cSld>
  <p:clrMapOvr>
    <a:masterClrMapping/>
  </p:clrMapOvr>
  <p:transition xmlns:p14="http://schemas.microsoft.com/office/powerpoint/2010/main" spd="slow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9000" y="0"/>
            <a:ext cx="4809506" cy="5143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088579" y="2040194"/>
            <a:ext cx="581742" cy="23761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887818"/>
      </p:ext>
    </p:extLst>
  </p:cSld>
  <p:clrMapOvr>
    <a:masterClrMapping/>
  </p:clrMapOvr>
  <p:transition xmlns:p14="http://schemas.microsoft.com/office/powerpoint/2010/main" spd="slow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1800" y="0"/>
            <a:ext cx="317904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89963"/>
      </p:ext>
    </p:extLst>
  </p:cSld>
  <p:clrMapOvr>
    <a:masterClrMapping/>
  </p:clrMapOvr>
  <p:transition xmlns:p14="http://schemas.microsoft.com/office/powerpoint/2010/main" spd="slow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24651"/>
          <a:stretch/>
        </p:blipFill>
        <p:spPr>
          <a:xfrm>
            <a:off x="2971799" y="0"/>
            <a:ext cx="3931797" cy="4793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607241"/>
      </p:ext>
    </p:extLst>
  </p:cSld>
  <p:clrMapOvr>
    <a:masterClrMapping/>
  </p:clrMapOvr>
  <p:transition xmlns:p14="http://schemas.microsoft.com/office/powerpoint/2010/main" spd="slow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2716" y="749299"/>
            <a:ext cx="5342194" cy="3819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568844"/>
      </p:ext>
    </p:extLst>
  </p:cSld>
  <p:clrMapOvr>
    <a:masterClrMapping/>
  </p:clrMapOvr>
  <p:transition xmlns:p14="http://schemas.microsoft.com/office/powerpoint/2010/main" spd="slow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500" y="0"/>
            <a:ext cx="773413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241251"/>
      </p:ext>
    </p:extLst>
  </p:cSld>
  <p:clrMapOvr>
    <a:masterClrMapping/>
  </p:clrMapOvr>
  <p:transition xmlns:p14="http://schemas.microsoft.com/office/powerpoint/2010/main" spd="slow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0"/>
            <a:ext cx="700342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998419"/>
      </p:ext>
    </p:extLst>
  </p:cSld>
  <p:clrMapOvr>
    <a:masterClrMapping/>
  </p:clrMapOvr>
  <p:transition xmlns:p14="http://schemas.microsoft.com/office/powerpoint/2010/main" spd="slow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9400"/>
            <a:ext cx="9144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038600"/>
      </p:ext>
    </p:extLst>
  </p:cSld>
  <p:clrMapOvr>
    <a:masterClrMapping/>
  </p:clrMapOvr>
  <p:transition xmlns:p14="http://schemas.microsoft.com/office/powerpoint/2010/main" spd="slow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5742" y="3529371"/>
            <a:ext cx="3228258" cy="1614129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Conversation Begins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85801" y="1657350"/>
            <a:ext cx="7770813" cy="3275166"/>
          </a:xfrm>
        </p:spPr>
        <p:txBody>
          <a:bodyPr>
            <a:normAutofit/>
          </a:bodyPr>
          <a:lstStyle/>
          <a:p>
            <a:r>
              <a:rPr lang="en-US" sz="2800" dirty="0"/>
              <a:t>“Give me a drink”</a:t>
            </a:r>
          </a:p>
          <a:p>
            <a:r>
              <a:rPr lang="en-US" sz="2800" dirty="0" smtClean="0"/>
              <a:t>The Woman’s Shock</a:t>
            </a:r>
          </a:p>
          <a:p>
            <a:r>
              <a:rPr lang="en-US" sz="2800" dirty="0" smtClean="0"/>
              <a:t>Living Water</a:t>
            </a:r>
          </a:p>
          <a:p>
            <a:r>
              <a:rPr lang="en-US" sz="2800" dirty="0" smtClean="0"/>
              <a:t>“Go get your husband”</a:t>
            </a:r>
          </a:p>
          <a:p>
            <a:r>
              <a:rPr lang="en-US" sz="2800" dirty="0" smtClean="0"/>
              <a:t>“You are a prophet”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912279408"/>
      </p:ext>
    </p:extLst>
  </p:cSld>
  <p:clrMapOvr>
    <a:masterClrMapping/>
  </p:clrMapOvr>
  <p:transition xmlns:p14="http://schemas.microsoft.com/office/powerpoint/2010/main" spd="slow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theme/_rels/them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5" Type="http://schemas.openxmlformats.org/officeDocument/2006/relationships/image" Target="../media/image5.jpeg"/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Folio">
  <a:themeElements>
    <a:clrScheme name="Folio">
      <a:dk1>
        <a:sysClr val="windowText" lastClr="000000"/>
      </a:dk1>
      <a:lt1>
        <a:sysClr val="window" lastClr="FFFFFF"/>
      </a:lt1>
      <a:dk2>
        <a:srgbClr val="2D2F2B"/>
      </a:dk2>
      <a:lt2>
        <a:srgbClr val="DEDED7"/>
      </a:lt2>
      <a:accent1>
        <a:srgbClr val="294171"/>
      </a:accent1>
      <a:accent2>
        <a:srgbClr val="748CBC"/>
      </a:accent2>
      <a:accent3>
        <a:srgbClr val="8E887C"/>
      </a:accent3>
      <a:accent4>
        <a:srgbClr val="834736"/>
      </a:accent4>
      <a:accent5>
        <a:srgbClr val="5A1705"/>
      </a:accent5>
      <a:accent6>
        <a:srgbClr val="A0A16A"/>
      </a:accent6>
      <a:hlink>
        <a:srgbClr val="74B6BC"/>
      </a:hlink>
      <a:folHlink>
        <a:srgbClr val="7F95A4"/>
      </a:folHlink>
    </a:clrScheme>
    <a:fontScheme name="Folio">
      <a:majorFont>
        <a:latin typeface="Calisto MT"/>
        <a:ea typeface=""/>
        <a:cs typeface=""/>
        <a:font script="Jpan" typeface="ＭＳ 明朝"/>
        <a:font script="Hans" typeface="宋体"/>
        <a:font script="Hant" typeface="新細明體"/>
      </a:majorFont>
      <a:minorFont>
        <a:latin typeface="Calisto MT"/>
        <a:ea typeface=""/>
        <a:cs typeface=""/>
        <a:font script="Jpan" typeface="ＭＳ 明朝"/>
        <a:font script="Hans" typeface="宋体"/>
        <a:font script="Hant" typeface="新細明體"/>
      </a:minorFont>
    </a:fontScheme>
    <a:fmtScheme name="Folio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350000"/>
                <a:lumMod val="11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shade val="40000"/>
                <a:satMod val="120000"/>
              </a:schemeClr>
              <a:schemeClr val="phClr">
                <a:tint val="70000"/>
                <a:satMod val="300000"/>
                <a:lumMod val="110000"/>
              </a:schemeClr>
            </a:duotone>
          </a:blip>
          <a:tile tx="0" ty="0" sx="50000" sy="50000" flip="none" algn="tl"/>
        </a:blip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8100" dist="25400" dir="5400000" algn="br" rotWithShape="0">
              <a:srgbClr val="000000">
                <a:alpha val="50000"/>
              </a:srgbClr>
            </a:outerShdw>
          </a:effectLst>
        </a:effectStyle>
        <a:effectStyle>
          <a:effectLst>
            <a:innerShdw blurRad="190500" dist="25400">
              <a:srgbClr val="000000">
                <a:alpha val="50000"/>
              </a:srgbClr>
            </a:innerShdw>
          </a:effectLst>
        </a:effectStyle>
      </a:effectStyleLst>
      <a:bgFillStyleLst>
        <a:blipFill rotWithShape="1">
          <a:blip xmlns:r="http://schemas.openxmlformats.org/officeDocument/2006/relationships" r:embed="rId3">
            <a:duotone>
              <a:schemeClr val="phClr">
                <a:shade val="10000"/>
                <a:satMod val="125000"/>
              </a:schemeClr>
              <a:schemeClr val="phClr">
                <a:tint val="70000"/>
                <a:satMod val="350000"/>
                <a:lumMod val="110000"/>
              </a:schemeClr>
            </a:duotone>
          </a:blip>
          <a:stretch/>
        </a:blipFill>
        <a:blipFill rotWithShape="1">
          <a:blip xmlns:r="http://schemas.openxmlformats.org/officeDocument/2006/relationships" r:embed="rId4">
            <a:duotone>
              <a:schemeClr val="phClr">
                <a:shade val="10000"/>
                <a:satMod val="125000"/>
              </a:schemeClr>
              <a:schemeClr val="phClr">
                <a:tint val="70000"/>
                <a:satMod val="350000"/>
                <a:lumMod val="110000"/>
              </a:schemeClr>
            </a:duotone>
          </a:blip>
          <a:stretch/>
        </a:blipFill>
        <a:blipFill rotWithShape="1">
          <a:blip xmlns:r="http://schemas.openxmlformats.org/officeDocument/2006/relationships" r:embed="rId5">
            <a:duotone>
              <a:schemeClr val="phClr">
                <a:shade val="3000"/>
                <a:lumMod val="10000"/>
              </a:schemeClr>
              <a:schemeClr val="phClr">
                <a:tint val="91000"/>
                <a:satMod val="500000"/>
                <a:lumMod val="125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Folio.thmx</Template>
  <TotalTime>108</TotalTime>
  <Words>89</Words>
  <Application>Microsoft Macintosh PowerPoint</Application>
  <PresentationFormat>On-screen Show (16:9)</PresentationFormat>
  <Paragraphs>17</Paragraphs>
  <Slides>14</Slides>
  <Notes>0</Notes>
  <HiddenSlides>2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Folio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Conversation Begins</vt:lpstr>
      <vt:lpstr>The Spiritual Discussion</vt:lpstr>
      <vt:lpstr>PowerPoint Presentation</vt:lpstr>
      <vt:lpstr>What do we learn?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 P</dc:creator>
  <cp:lastModifiedBy>S P</cp:lastModifiedBy>
  <cp:revision>10</cp:revision>
  <cp:lastPrinted>2015-02-13T18:23:37Z</cp:lastPrinted>
  <dcterms:created xsi:type="dcterms:W3CDTF">2015-02-13T17:10:39Z</dcterms:created>
  <dcterms:modified xsi:type="dcterms:W3CDTF">2015-02-15T19:47:49Z</dcterms:modified>
</cp:coreProperties>
</file>