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56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4" d="100"/>
          <a:sy n="134" d="100"/>
        </p:scale>
        <p:origin x="-96" y="-7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1312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อุปกรณ์ขายเสื้อผ้า-ตัวช่วยแม่ค้าทำเงิน-อุปกรณ์พร้อมขาย-ร้าน-OK-Body-Shop-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 b="13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49908"/>
            <a:ext cx="9144000" cy="1293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49908"/>
            <a:ext cx="9144000" cy="6467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911928"/>
            <a:ext cx="63733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What Do Your Clothes Say?</a:t>
            </a:r>
            <a:endParaRPr lang="en-US" sz="3200" dirty="0"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9670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Oblique"/>
                <a:cs typeface="Avenir Oblique"/>
              </a:rPr>
              <a:t>“I belong to…”</a:t>
            </a:r>
            <a:endParaRPr lang="en-US" sz="3200" dirty="0">
              <a:latin typeface="Avenir Oblique"/>
              <a:cs typeface="Avenir Oblique"/>
            </a:endParaRPr>
          </a:p>
        </p:txBody>
      </p:sp>
    </p:spTree>
    <p:extLst>
      <p:ext uri="{BB962C8B-B14F-4D97-AF65-F5344CB8AC3E}">
        <p14:creationId xmlns:p14="http://schemas.microsoft.com/office/powerpoint/2010/main" val="195758083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อุปกรณ์ขายเสื้อผ้า-ตัวช่วยแม่ค้าทำเงิน-อุปกรณ์พร้อมขาย-ร้าน-OK-Body-Shop-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 b="13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49908"/>
            <a:ext cx="9144000" cy="1293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49908"/>
            <a:ext cx="9144000" cy="6467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911928"/>
            <a:ext cx="63733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What Do Your Clothes Say?</a:t>
            </a:r>
            <a:endParaRPr lang="en-US" sz="3200" dirty="0"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9670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Oblique"/>
                <a:cs typeface="Avenir Oblique"/>
              </a:rPr>
              <a:t>“I belong to the Lord” Titus 2.10</a:t>
            </a:r>
            <a:endParaRPr lang="en-US" sz="3200" dirty="0">
              <a:latin typeface="Avenir Oblique"/>
              <a:cs typeface="Avenir Oblique"/>
            </a:endParaRPr>
          </a:p>
        </p:txBody>
      </p:sp>
    </p:spTree>
    <p:extLst>
      <p:ext uri="{BB962C8B-B14F-4D97-AF65-F5344CB8AC3E}">
        <p14:creationId xmlns:p14="http://schemas.microsoft.com/office/powerpoint/2010/main" val="283105278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อุปกรณ์ขายเสื้อผ้า-ตัวช่วยแม่ค้าทำเงิน-อุปกรณ์พร้อมขาย-ร้าน-OK-Body-Shop-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 b="13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49908"/>
            <a:ext cx="9144000" cy="1293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49908"/>
            <a:ext cx="9144000" cy="6467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911928"/>
            <a:ext cx="63733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What Do Your Clothes Say?</a:t>
            </a:r>
            <a:endParaRPr lang="en-US" sz="3200" dirty="0"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9670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Oblique"/>
                <a:cs typeface="Avenir Oblique"/>
              </a:rPr>
              <a:t>“I belong to the world</a:t>
            </a:r>
            <a:r>
              <a:rPr lang="en-US" sz="3200" dirty="0">
                <a:latin typeface="Avenir Oblique"/>
                <a:cs typeface="Avenir Oblique"/>
              </a:rPr>
              <a:t>” </a:t>
            </a:r>
            <a:r>
              <a:rPr lang="en-US" sz="3200" dirty="0" smtClean="0">
                <a:latin typeface="Avenir Oblique"/>
                <a:cs typeface="Avenir Oblique"/>
              </a:rPr>
              <a:t>Rom. 12.2</a:t>
            </a:r>
            <a:r>
              <a:rPr lang="en-US" sz="3200" dirty="0">
                <a:latin typeface="Avenir Oblique"/>
                <a:cs typeface="Avenir Oblique"/>
              </a:rPr>
              <a:t>; 1John </a:t>
            </a:r>
            <a:r>
              <a:rPr lang="en-US" sz="3200" dirty="0" smtClean="0">
                <a:latin typeface="Avenir Oblique"/>
                <a:cs typeface="Avenir Oblique"/>
              </a:rPr>
              <a:t>2.15</a:t>
            </a:r>
            <a:endParaRPr lang="en-US" sz="3200" dirty="0">
              <a:latin typeface="Avenir Oblique"/>
              <a:cs typeface="Avenir Oblique"/>
            </a:endParaRPr>
          </a:p>
        </p:txBody>
      </p:sp>
    </p:spTree>
    <p:extLst>
      <p:ext uri="{BB962C8B-B14F-4D97-AF65-F5344CB8AC3E}">
        <p14:creationId xmlns:p14="http://schemas.microsoft.com/office/powerpoint/2010/main" val="271745066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อุปกรณ์ขายเสื้อผ้า-ตัวช่วยแม่ค้าทำเงิน-อุปกรณ์พร้อมขาย-ร้าน-OK-Body-Shop-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 b="13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49908"/>
            <a:ext cx="9144000" cy="1293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49908"/>
            <a:ext cx="9144000" cy="6467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911928"/>
            <a:ext cx="63733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Objections</a:t>
            </a:r>
            <a:endParaRPr lang="en-US" sz="3200" dirty="0"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967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Oblique"/>
                <a:cs typeface="Avenir Oblique"/>
              </a:rPr>
              <a:t>“You are being judgmental, it is the heart that matters.”</a:t>
            </a:r>
          </a:p>
        </p:txBody>
      </p:sp>
    </p:spTree>
    <p:extLst>
      <p:ext uri="{BB962C8B-B14F-4D97-AF65-F5344CB8AC3E}">
        <p14:creationId xmlns:p14="http://schemas.microsoft.com/office/powerpoint/2010/main" val="120509127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อุปกรณ์ขายเสื้อผ้า-ตัวช่วยแม่ค้าทำเงิน-อุปกรณ์พร้อมขาย-ร้าน-OK-Body-Shop-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 b="13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49908"/>
            <a:ext cx="9144000" cy="1293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49908"/>
            <a:ext cx="9144000" cy="6467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911928"/>
            <a:ext cx="63733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Objections</a:t>
            </a:r>
            <a:endParaRPr lang="en-US" sz="3200" dirty="0"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9670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Oblique"/>
                <a:cs typeface="Avenir Oblique"/>
              </a:rPr>
              <a:t>“It is men who have the </a:t>
            </a:r>
            <a:r>
              <a:rPr lang="en-US" sz="3200" dirty="0" smtClean="0">
                <a:latin typeface="Avenir Oblique"/>
                <a:cs typeface="Avenir Oblique"/>
              </a:rPr>
              <a:t>problem....</a:t>
            </a:r>
            <a:r>
              <a:rPr lang="en-US" sz="3200" dirty="0">
                <a:latin typeface="Avenir Oblique"/>
                <a:cs typeface="Avenir Oblique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937914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อุปกรณ์ขายเสื้อผ้า-ตัวช่วยแม่ค้าทำเงิน-อุปกรณ์พร้อมขาย-ร้าน-OK-Body-Shop-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 b="13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49908"/>
            <a:ext cx="9144000" cy="1293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49908"/>
            <a:ext cx="9144000" cy="6467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911928"/>
            <a:ext cx="63733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Objections</a:t>
            </a:r>
            <a:endParaRPr lang="en-US" sz="3200" dirty="0"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9670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Oblique"/>
                <a:cs typeface="Avenir Oblique"/>
              </a:rPr>
              <a:t>“Modest clothing is too hard to find.”</a:t>
            </a:r>
          </a:p>
        </p:txBody>
      </p:sp>
    </p:spTree>
    <p:extLst>
      <p:ext uri="{BB962C8B-B14F-4D97-AF65-F5344CB8AC3E}">
        <p14:creationId xmlns:p14="http://schemas.microsoft.com/office/powerpoint/2010/main" val="370425562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อุปกรณ์ขายเสื้อผ้า-ตัวช่วยแม่ค้าทำเงิน-อุปกรณ์พร้อมขาย-ร้าน-OK-Body-Shop-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 b="13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49908"/>
            <a:ext cx="9144000" cy="1293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49908"/>
            <a:ext cx="9144000" cy="6467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911928"/>
            <a:ext cx="63733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Objections</a:t>
            </a:r>
            <a:endParaRPr lang="en-US" sz="3200" dirty="0"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9670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Oblique"/>
                <a:cs typeface="Avenir Oblique"/>
              </a:rPr>
              <a:t>“Modest clothing is too ugly.”</a:t>
            </a:r>
          </a:p>
        </p:txBody>
      </p:sp>
    </p:spTree>
    <p:extLst>
      <p:ext uri="{BB962C8B-B14F-4D97-AF65-F5344CB8AC3E}">
        <p14:creationId xmlns:p14="http://schemas.microsoft.com/office/powerpoint/2010/main" val="229782627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180" y="-1"/>
            <a:ext cx="4440174" cy="39077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49908"/>
            <a:ext cx="9144000" cy="1293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49908"/>
            <a:ext cx="9144000" cy="6467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911928"/>
            <a:ext cx="63733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What If God Said…?</a:t>
            </a:r>
            <a:endParaRPr lang="en-US" sz="3200" dirty="0"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9670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Oblique"/>
                <a:cs typeface="Avenir Oblique"/>
              </a:rPr>
              <a:t>All Christians Must Wear This!</a:t>
            </a:r>
            <a:endParaRPr lang="en-US" sz="3200" dirty="0">
              <a:latin typeface="Avenir Oblique"/>
              <a:cs typeface="Avenir Oblique"/>
            </a:endParaRPr>
          </a:p>
        </p:txBody>
      </p:sp>
    </p:spTree>
    <p:extLst>
      <p:ext uri="{BB962C8B-B14F-4D97-AF65-F5344CB8AC3E}">
        <p14:creationId xmlns:p14="http://schemas.microsoft.com/office/powerpoint/2010/main" val="212721903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อุปกรณ์ขายเสื้อผ้า-ตัวช่วยแม่ค้าทำเงิน-อุปกรณ์พร้อมขาย-ร้าน-OK-Body-Shop-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 b="13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49908"/>
            <a:ext cx="9144000" cy="1293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49908"/>
            <a:ext cx="9144000" cy="6467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911928"/>
            <a:ext cx="63733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Objections</a:t>
            </a:r>
            <a:endParaRPr lang="en-US" sz="3200" dirty="0"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9670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Oblique"/>
                <a:cs typeface="Avenir Oblique"/>
              </a:rPr>
              <a:t>“Modest clothing is too ugly.”</a:t>
            </a:r>
          </a:p>
        </p:txBody>
      </p:sp>
    </p:spTree>
    <p:extLst>
      <p:ext uri="{BB962C8B-B14F-4D97-AF65-F5344CB8AC3E}">
        <p14:creationId xmlns:p14="http://schemas.microsoft.com/office/powerpoint/2010/main" val="289545845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อุปกรณ์ขายเสื้อผ้า-ตัวช่วยแม่ค้าทำเงิน-อุปกรณ์พร้อมขาย-ร้าน-OK-Body-Shop-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 b="13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49908"/>
            <a:ext cx="9144000" cy="1293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49908"/>
            <a:ext cx="9144000" cy="6467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911928"/>
            <a:ext cx="63733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Objections</a:t>
            </a:r>
            <a:endParaRPr lang="en-US" sz="3200" dirty="0"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9670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Oblique"/>
                <a:cs typeface="Avenir Oblique"/>
              </a:rPr>
              <a:t>“I agree in principle, but there are </a:t>
            </a:r>
            <a:r>
              <a:rPr lang="en-US" sz="3200" dirty="0" smtClean="0">
                <a:latin typeface="Avenir Oblique"/>
                <a:cs typeface="Avenir Oblique"/>
              </a:rPr>
              <a:t>exceptions.</a:t>
            </a:r>
            <a:r>
              <a:rPr lang="en-US" sz="3200" dirty="0">
                <a:latin typeface="Avenir Oblique"/>
                <a:cs typeface="Avenir Oblique"/>
              </a:rPr>
              <a:t>..”</a:t>
            </a:r>
          </a:p>
        </p:txBody>
      </p:sp>
    </p:spTree>
    <p:extLst>
      <p:ext uri="{BB962C8B-B14F-4D97-AF65-F5344CB8AC3E}">
        <p14:creationId xmlns:p14="http://schemas.microsoft.com/office/powerpoint/2010/main" val="185359299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อุปกรณ์ขายเสื้อผ้า-ตัวช่วยแม่ค้าทำเงิน-อุปกรณ์พร้อมขาย-ร้าน-OK-Body-Shop-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 b="13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49908"/>
            <a:ext cx="9144000" cy="1293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49908"/>
            <a:ext cx="9144000" cy="6467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449670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Oblique"/>
                <a:cs typeface="Avenir Oblique"/>
              </a:rPr>
              <a:t>“You should be attracted to my…”</a:t>
            </a:r>
            <a:endParaRPr lang="en-US" sz="3200" dirty="0">
              <a:latin typeface="Avenir Oblique"/>
              <a:cs typeface="Avenir Obliqu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911928"/>
            <a:ext cx="63733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What Do Your Clothes Say?</a:t>
            </a:r>
            <a:endParaRPr lang="en-US" sz="3200" dirty="0"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1960387625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อุปกรณ์ขายเสื้อผ้า-ตัวช่วยแม่ค้าทำเงิน-อุปกรณ์พร้อมขาย-ร้าน-OK-Body-Shop-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 b="13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49908"/>
            <a:ext cx="9144000" cy="1293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49908"/>
            <a:ext cx="9144000" cy="6467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911928"/>
            <a:ext cx="63733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Objections</a:t>
            </a:r>
            <a:endParaRPr lang="en-US" sz="3200" dirty="0"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9670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Oblique"/>
                <a:cs typeface="Avenir Oblique"/>
              </a:rPr>
              <a:t>“What I wear is </a:t>
            </a:r>
            <a:r>
              <a:rPr lang="en-US" sz="3200" dirty="0" smtClean="0">
                <a:latin typeface="Avenir Oblique"/>
                <a:cs typeface="Avenir Oblique"/>
              </a:rPr>
              <a:t>nobody</a:t>
            </a:r>
            <a:r>
              <a:rPr lang="en-US" sz="3200" dirty="0">
                <a:latin typeface="Avenir Oblique"/>
                <a:cs typeface="Avenir Oblique"/>
              </a:rPr>
              <a:t> </a:t>
            </a:r>
            <a:r>
              <a:rPr lang="en-US" sz="3200" dirty="0" smtClean="0">
                <a:latin typeface="Avenir Oblique"/>
                <a:cs typeface="Avenir Oblique"/>
              </a:rPr>
              <a:t>else’s </a:t>
            </a:r>
            <a:r>
              <a:rPr lang="en-US" sz="3200" dirty="0">
                <a:latin typeface="Avenir Oblique"/>
                <a:cs typeface="Avenir Oblique"/>
              </a:rPr>
              <a:t>business.”</a:t>
            </a:r>
          </a:p>
        </p:txBody>
      </p:sp>
    </p:spTree>
    <p:extLst>
      <p:ext uri="{BB962C8B-B14F-4D97-AF65-F5344CB8AC3E}">
        <p14:creationId xmlns:p14="http://schemas.microsoft.com/office/powerpoint/2010/main" val="12783020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อุปกรณ์ขายเสื้อผ้า-ตัวช่วยแม่ค้าทำเงิน-อุปกรณ์พร้อมขาย-ร้าน-OK-Body-Shop-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 b="13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49908"/>
            <a:ext cx="9144000" cy="1293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49908"/>
            <a:ext cx="9144000" cy="6467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911928"/>
            <a:ext cx="63733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What Do Your Clothes Say?</a:t>
            </a:r>
            <a:endParaRPr lang="en-US" sz="3200" dirty="0"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9670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Oblique"/>
                <a:cs typeface="Avenir Oblique"/>
              </a:rPr>
              <a:t>“I adorn the gospel!” Titus 2:10</a:t>
            </a:r>
          </a:p>
        </p:txBody>
      </p:sp>
    </p:spTree>
    <p:extLst>
      <p:ext uri="{BB962C8B-B14F-4D97-AF65-F5344CB8AC3E}">
        <p14:creationId xmlns:p14="http://schemas.microsoft.com/office/powerpoint/2010/main" val="77646739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34197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499" y="-35296"/>
            <a:ext cx="4544098" cy="38852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49908"/>
            <a:ext cx="9144000" cy="1293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49908"/>
            <a:ext cx="9144000" cy="6467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911928"/>
            <a:ext cx="5362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Attractive?</a:t>
            </a:r>
            <a:endParaRPr lang="en-US" sz="3200" dirty="0"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9670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Oblique"/>
                <a:cs typeface="Avenir Oblique"/>
              </a:rPr>
              <a:t>Attract: to draw</a:t>
            </a:r>
            <a:endParaRPr lang="en-US" sz="3200" dirty="0">
              <a:latin typeface="Avenir Oblique"/>
              <a:cs typeface="Avenir Oblique"/>
            </a:endParaRPr>
          </a:p>
        </p:txBody>
      </p:sp>
    </p:spTree>
    <p:extLst>
      <p:ext uri="{BB962C8B-B14F-4D97-AF65-F5344CB8AC3E}">
        <p14:creationId xmlns:p14="http://schemas.microsoft.com/office/powerpoint/2010/main" val="245707554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อุปกรณ์ขายเสื้อผ้า-ตัวช่วยแม่ค้าทำเงิน-อุปกรณ์พร้อมขาย-ร้าน-OK-Body-Shop-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 b="13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49908"/>
            <a:ext cx="9144000" cy="1293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49908"/>
            <a:ext cx="9144000" cy="6467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911928"/>
            <a:ext cx="63733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What Do Your Clothes Say?</a:t>
            </a:r>
            <a:endParaRPr lang="en-US" sz="3200" dirty="0"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9670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Oblique"/>
                <a:cs typeface="Avenir Oblique"/>
              </a:rPr>
              <a:t>How should we attract? 1 Timothy 2:9-10</a:t>
            </a:r>
          </a:p>
        </p:txBody>
      </p:sp>
    </p:spTree>
    <p:extLst>
      <p:ext uri="{BB962C8B-B14F-4D97-AF65-F5344CB8AC3E}">
        <p14:creationId xmlns:p14="http://schemas.microsoft.com/office/powerpoint/2010/main" val="428547922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ry Henry-Prostitute Story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889" y="-13919"/>
            <a:ext cx="6843668" cy="513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8950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622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อุปกรณ์ขายเสื้อผ้า-ตัวช่วยแม่ค้าทำเงิน-อุปกรณ์พร้อมขาย-ร้าน-OK-Body-Shop-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 b="13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49908"/>
            <a:ext cx="9144000" cy="1293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49908"/>
            <a:ext cx="9144000" cy="6467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911928"/>
            <a:ext cx="63733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Is It That Big Of A Deal?</a:t>
            </a:r>
            <a:endParaRPr lang="en-US" sz="3200" dirty="0"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9670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Oblique"/>
                <a:cs typeface="Avenir Oblique"/>
              </a:rPr>
              <a:t>What kind of person do you want to attract?</a:t>
            </a:r>
          </a:p>
        </p:txBody>
      </p:sp>
    </p:spTree>
    <p:extLst>
      <p:ext uri="{BB962C8B-B14F-4D97-AF65-F5344CB8AC3E}">
        <p14:creationId xmlns:p14="http://schemas.microsoft.com/office/powerpoint/2010/main" val="304756832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อุปกรณ์ขายเสื้อผ้า-ตัวช่วยแม่ค้าทำเงิน-อุปกรณ์พร้อมขาย-ร้าน-OK-Body-Shop-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 b="13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49908"/>
            <a:ext cx="9144000" cy="1293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49908"/>
            <a:ext cx="9144000" cy="6467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911928"/>
            <a:ext cx="63733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Is It That Big Of A Deal?</a:t>
            </a:r>
            <a:endParaRPr lang="en-US" sz="3200" dirty="0"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9670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venir Oblique"/>
                <a:cs typeface="Avenir Oblique"/>
              </a:rPr>
              <a:t>Who has the right to see your body? Prov. 5:18-19</a:t>
            </a:r>
          </a:p>
        </p:txBody>
      </p:sp>
    </p:spTree>
    <p:extLst>
      <p:ext uri="{BB962C8B-B14F-4D97-AF65-F5344CB8AC3E}">
        <p14:creationId xmlns:p14="http://schemas.microsoft.com/office/powerpoint/2010/main" val="406699305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อุปกรณ์ขายเสื้อผ้า-ตัวช่วยแม่ค้าทำเงิน-อุปกรณ์พร้อมขาย-ร้าน-OK-Body-Shop-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 b="13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49908"/>
            <a:ext cx="9144000" cy="1293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49908"/>
            <a:ext cx="9144000" cy="6467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911928"/>
            <a:ext cx="63733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Is It That Big Of A Deal?</a:t>
            </a:r>
            <a:endParaRPr lang="en-US" sz="3200" dirty="0"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9670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Oblique"/>
                <a:cs typeface="Avenir Oblique"/>
              </a:rPr>
              <a:t>Is that how God wants you to attract? </a:t>
            </a:r>
            <a:r>
              <a:rPr lang="en-US" sz="3200" dirty="0">
                <a:latin typeface="Avenir Oblique"/>
                <a:cs typeface="Avenir Oblique"/>
              </a:rPr>
              <a:t>1Tim 2:10</a:t>
            </a:r>
          </a:p>
        </p:txBody>
      </p:sp>
    </p:spTree>
    <p:extLst>
      <p:ext uri="{BB962C8B-B14F-4D97-AF65-F5344CB8AC3E}">
        <p14:creationId xmlns:p14="http://schemas.microsoft.com/office/powerpoint/2010/main" val="299372963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อุปกรณ์ขายเสื้อผ้า-ตัวช่วยแม่ค้าทำเงิน-อุปกรณ์พร้อมขาย-ร้าน-OK-Body-Shop-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 b="13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49908"/>
            <a:ext cx="9144000" cy="1293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49908"/>
            <a:ext cx="9144000" cy="6467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911928"/>
            <a:ext cx="63733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Is It That Big Of A Deal?</a:t>
            </a:r>
            <a:endParaRPr lang="en-US" sz="3200" dirty="0"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9670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Oblique"/>
                <a:cs typeface="Avenir Oblique"/>
              </a:rPr>
              <a:t>For our kids?</a:t>
            </a:r>
            <a:endParaRPr lang="en-US" sz="3200" dirty="0">
              <a:latin typeface="Avenir Oblique"/>
              <a:cs typeface="Avenir Oblique"/>
            </a:endParaRPr>
          </a:p>
        </p:txBody>
      </p:sp>
    </p:spTree>
    <p:extLst>
      <p:ext uri="{BB962C8B-B14F-4D97-AF65-F5344CB8AC3E}">
        <p14:creationId xmlns:p14="http://schemas.microsoft.com/office/powerpoint/2010/main" val="399127681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</TotalTime>
  <Words>273</Words>
  <Application>Microsoft Macintosh PowerPoint</Application>
  <PresentationFormat>On-screen Show (16:9)</PresentationFormat>
  <Paragraphs>38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 Black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South Bumby Church of Christ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Office 2004 Test Drive User</cp:lastModifiedBy>
  <cp:revision>7</cp:revision>
  <dcterms:created xsi:type="dcterms:W3CDTF">2015-03-24T14:02:02Z</dcterms:created>
  <dcterms:modified xsi:type="dcterms:W3CDTF">2015-03-24T19:00:07Z</dcterms:modified>
</cp:coreProperties>
</file>