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3938DA-C6E0-43BC-9924-5B00CB2D5811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93F165-4E64-4550-B7A4-FD88F8F0D3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305800" cy="4343400"/>
          </a:xfrm>
        </p:spPr>
        <p:txBody>
          <a:bodyPr>
            <a:noAutofit/>
          </a:bodyPr>
          <a:lstStyle/>
          <a:p>
            <a:r>
              <a:rPr lang="en-US" sz="8000" dirty="0" smtClean="0"/>
              <a:t>Set Your Mind on Things Above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19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Thoughts </a:t>
            </a:r>
          </a:p>
          <a:p>
            <a:r>
              <a:rPr lang="en-US" sz="3200" dirty="0" smtClean="0"/>
              <a:t>Temptations</a:t>
            </a:r>
          </a:p>
          <a:p>
            <a:r>
              <a:rPr lang="en-US" sz="3200" dirty="0" smtClean="0"/>
              <a:t>Weaknesses</a:t>
            </a:r>
          </a:p>
          <a:p>
            <a:pPr marL="109728" indent="0">
              <a:buNone/>
            </a:pPr>
            <a:endParaRPr lang="en-US" sz="2000" dirty="0"/>
          </a:p>
          <a:p>
            <a:pPr lvl="1" algn="just"/>
            <a:r>
              <a:rPr lang="en-US" sz="2000" u="sng" dirty="0"/>
              <a:t>James 1:14 </a:t>
            </a:r>
            <a:r>
              <a:rPr lang="en-US" sz="2000" dirty="0"/>
              <a:t>- But each one is tempted when he is carried away and enticed by his own lusts.  Then, when lust has conceived, it gives birth to sin; and when sin is accomplished, it brings forth death.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 Our Sins Come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981200"/>
            <a:ext cx="76200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/>
              <a:t>How to Avoid </a:t>
            </a:r>
            <a:r>
              <a:rPr lang="en-US" sz="3200" dirty="0"/>
              <a:t>T</a:t>
            </a:r>
            <a:r>
              <a:rPr lang="en-US" sz="3200" dirty="0" smtClean="0"/>
              <a:t>hese?</a:t>
            </a:r>
          </a:p>
          <a:p>
            <a:pPr lvl="2"/>
            <a:r>
              <a:rPr lang="en-US" sz="2400" dirty="0" smtClean="0"/>
              <a:t>I Corinthians 10:12</a:t>
            </a:r>
          </a:p>
          <a:p>
            <a:pPr lvl="2"/>
            <a:r>
              <a:rPr lang="en-US" sz="2400" dirty="0" smtClean="0"/>
              <a:t>I Timothy 6:9;  II Timothy 2:22</a:t>
            </a:r>
          </a:p>
          <a:p>
            <a:pPr marL="365760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dirty="0"/>
              <a:t>Flee and Fill the Void</a:t>
            </a:r>
          </a:p>
          <a:p>
            <a:pPr marL="365760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dirty="0"/>
              <a:t>Engage in Spiritual Conversations</a:t>
            </a:r>
          </a:p>
          <a:p>
            <a:pPr marL="365760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dirty="0"/>
              <a:t>Bible Study</a:t>
            </a:r>
          </a:p>
          <a:p>
            <a:pPr marL="365760" lvl="4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200" dirty="0"/>
              <a:t>Make a Covenant</a:t>
            </a:r>
          </a:p>
          <a:p>
            <a:pPr lvl="2"/>
            <a:r>
              <a:rPr lang="en-US" sz="2600" dirty="0" smtClean="0"/>
              <a:t>Psalm 101:3;  Job 31:1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Ungodly Thoughts That Come With What We </a:t>
            </a:r>
            <a:r>
              <a:rPr lang="en-US" dirty="0"/>
              <a:t>S</a:t>
            </a:r>
            <a:r>
              <a:rPr lang="en-US" dirty="0" smtClean="0"/>
              <a:t>ee and Hear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981200"/>
            <a:ext cx="6934200" cy="3276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/>
              <a:t>How to Avoid </a:t>
            </a:r>
            <a:r>
              <a:rPr lang="en-US" sz="3200" dirty="0"/>
              <a:t>T</a:t>
            </a:r>
            <a:r>
              <a:rPr lang="en-US" sz="3200" dirty="0" smtClean="0"/>
              <a:t>hese?</a:t>
            </a:r>
          </a:p>
          <a:p>
            <a:pPr lvl="2"/>
            <a:r>
              <a:rPr lang="en-US" sz="2400" dirty="0"/>
              <a:t>Philippians 4:8</a:t>
            </a:r>
          </a:p>
          <a:p>
            <a:pPr lvl="2"/>
            <a:r>
              <a:rPr lang="en-US" sz="2400" dirty="0"/>
              <a:t>Colossians 3:1-5</a:t>
            </a:r>
          </a:p>
          <a:p>
            <a:pPr lvl="2"/>
            <a:r>
              <a:rPr lang="en-US" sz="2400" dirty="0"/>
              <a:t>Ephesians 6: 10-17</a:t>
            </a:r>
          </a:p>
          <a:p>
            <a:r>
              <a:rPr lang="en-US" sz="3200" dirty="0" smtClean="0"/>
              <a:t>Be Prepared</a:t>
            </a:r>
          </a:p>
          <a:p>
            <a:r>
              <a:rPr lang="en-US" sz="3200" dirty="0" smtClean="0"/>
              <a:t>Don’t Dwell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Ungodly Thoughts That Come Without </a:t>
            </a:r>
            <a:r>
              <a:rPr lang="en-US" dirty="0" smtClean="0"/>
              <a:t>Provocation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Psalm 1: 1-6</a:t>
            </a:r>
          </a:p>
          <a:p>
            <a:pPr lvl="1" algn="just"/>
            <a:r>
              <a:rPr lang="en-US" sz="2400" dirty="0"/>
              <a:t>Blessed is the man who walks not in the counsel of the wicked, nor stands in the way of sinners, nor sits in the seat of scoffers; but his delight is in the law of the Lord, and on his law he meditates day and night. He is like a tree planted by streams of water that yields its fruit in its season, and its leaf does not wither. In all that he does, he prospers.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196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Set Your Mind on Things Above</vt:lpstr>
      <vt:lpstr>Where Do Our Sins Come From?</vt:lpstr>
      <vt:lpstr>Ungodly Thoughts That Come With What We See and Hear</vt:lpstr>
      <vt:lpstr>Ungodly Thoughts That Come Without Provocation</vt:lpstr>
      <vt:lpstr>Final Thought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Temptation</dc:title>
  <dc:creator>alee</dc:creator>
  <cp:lastModifiedBy>alee</cp:lastModifiedBy>
  <cp:revision>12</cp:revision>
  <dcterms:created xsi:type="dcterms:W3CDTF">2015-04-26T18:03:35Z</dcterms:created>
  <dcterms:modified xsi:type="dcterms:W3CDTF">2015-04-26T20:10:22Z</dcterms:modified>
</cp:coreProperties>
</file>