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4"/>
  </p:handoutMasterIdLst>
  <p:sldIdLst>
    <p:sldId id="256" r:id="rId2"/>
    <p:sldId id="259" r:id="rId3"/>
    <p:sldId id="264" r:id="rId4"/>
    <p:sldId id="261" r:id="rId5"/>
    <p:sldId id="263" r:id="rId6"/>
    <p:sldId id="260" r:id="rId7"/>
    <p:sldId id="265" r:id="rId8"/>
    <p:sldId id="266" r:id="rId9"/>
    <p:sldId id="267" r:id="rId10"/>
    <p:sldId id="257" r:id="rId11"/>
    <p:sldId id="268" r:id="rId12"/>
    <p:sldId id="262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14" autoAdjust="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488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5266C-E717-0641-B9DB-09B4D7A3F586}" type="datetimeFigureOut">
              <a:rPr lang="en-US" smtClean="0"/>
              <a:t>5/31/15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F75BE-AEBF-1745-A40B-4980D4B61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65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6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2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93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2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9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1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1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6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35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8EA84-462F-064F-B854-3626B8D37A4E}" type="datetimeFigureOut">
              <a:rPr lang="en-US" smtClean="0"/>
              <a:t>5/31/15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0F66E-1531-5546-A712-4AF41EF7E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1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26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9375">
            <a:off x="937751" y="3665847"/>
            <a:ext cx="2037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ook Antiqua"/>
                <a:cs typeface="Book Antiqua"/>
              </a:rPr>
              <a:t>Living their Worldview</a:t>
            </a:r>
            <a:endParaRPr lang="en-US" sz="2400" dirty="0">
              <a:latin typeface="Book Antiqua"/>
              <a:cs typeface="Book Antiqu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 rot="203574">
            <a:off x="926029" y="512603"/>
            <a:ext cx="7780350" cy="271950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Book Antiqua"/>
                <a:cs typeface="Book Antiqua"/>
              </a:rPr>
              <a:t>Realized what needed to be done</a:t>
            </a:r>
          </a:p>
          <a:p>
            <a:r>
              <a:rPr lang="en-US" dirty="0" smtClean="0">
                <a:solidFill>
                  <a:srgbClr val="FFFF00"/>
                </a:solidFill>
                <a:latin typeface="Book Antiqua"/>
                <a:cs typeface="Book Antiqua"/>
              </a:rPr>
              <a:t>Conformed their own lives to Jesus</a:t>
            </a:r>
          </a:p>
          <a:p>
            <a:r>
              <a:rPr lang="en-US" dirty="0" smtClean="0">
                <a:solidFill>
                  <a:srgbClr val="FFFF00"/>
                </a:solidFill>
                <a:latin typeface="Book Antiqua"/>
                <a:cs typeface="Book Antiqua"/>
              </a:rPr>
              <a:t>Talked of Jesus to others</a:t>
            </a:r>
          </a:p>
          <a:p>
            <a:r>
              <a:rPr lang="en-US" dirty="0" smtClean="0">
                <a:solidFill>
                  <a:srgbClr val="FFFF00"/>
                </a:solidFill>
                <a:latin typeface="Book Antiqua"/>
                <a:cs typeface="Book Antiqua"/>
              </a:rPr>
              <a:t>They were willing to die for Jesus</a:t>
            </a:r>
            <a:endParaRPr lang="en-US" dirty="0">
              <a:solidFill>
                <a:srgbClr val="FFFF00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64914937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9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9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9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9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01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99906">
            <a:off x="1446931" y="1629092"/>
            <a:ext cx="6106611" cy="1962075"/>
          </a:xfrm>
          <a:prstGeom prst="rect">
            <a:avLst/>
          </a:prstGeom>
          <a:noFill/>
          <a:effectLst>
            <a:outerShdw blurRad="63500" sx="102000" sy="102000" algn="ctr" rotWithShape="0">
              <a:srgbClr val="CCFFCC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 smtClean="0">
                <a:latin typeface="Book Antiqua"/>
                <a:cs typeface="Book Antiqua"/>
              </a:rPr>
              <a:t>How does God shape </a:t>
            </a:r>
          </a:p>
          <a:p>
            <a:pPr algn="ctr">
              <a:lnSpc>
                <a:spcPct val="90000"/>
              </a:lnSpc>
            </a:pPr>
            <a:r>
              <a:rPr lang="en-US" sz="4000" dirty="0" smtClean="0">
                <a:latin typeface="Book Antiqua"/>
                <a:cs typeface="Book Antiqua"/>
              </a:rPr>
              <a:t>Your</a:t>
            </a:r>
          </a:p>
          <a:p>
            <a:pPr algn="ctr">
              <a:lnSpc>
                <a:spcPct val="90000"/>
              </a:lnSpc>
            </a:pPr>
            <a:r>
              <a:rPr lang="en-US" sz="3600" dirty="0" smtClean="0">
                <a:latin typeface="Book Antiqua"/>
                <a:cs typeface="Book Antiqua"/>
              </a:rPr>
              <a:t> </a:t>
            </a:r>
            <a:r>
              <a:rPr lang="en-US" sz="5400" b="1" dirty="0" smtClean="0">
                <a:latin typeface="Book Antiqua"/>
                <a:cs typeface="Book Antiqua"/>
              </a:rPr>
              <a:t>WORLDVIEW?</a:t>
            </a:r>
            <a:endParaRPr lang="en-US" sz="4400" b="1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8139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1293" y="1919679"/>
            <a:ext cx="7472476" cy="1384995"/>
          </a:xfrm>
          <a:prstGeom prst="rect">
            <a:avLst/>
          </a:prstGeom>
          <a:noFill/>
          <a:effectLst>
            <a:outerShdw blurRad="50800" dist="38100" algn="l" rotWithShape="0">
              <a:srgbClr val="CCFFCC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Book Antiqua"/>
                <a:cs typeface="Book Antiqua"/>
              </a:rPr>
              <a:t>NEW TESTAMENT CHURCH</a:t>
            </a:r>
          </a:p>
          <a:p>
            <a:pPr algn="ctr"/>
            <a:r>
              <a:rPr lang="en-US" sz="4400" b="1" dirty="0" smtClean="0">
                <a:latin typeface="Book Antiqua"/>
                <a:cs typeface="Book Antiqua"/>
              </a:rPr>
              <a:t>WORLDVIEW</a:t>
            </a:r>
            <a:endParaRPr lang="en-US" sz="4400" b="1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5122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433178">
            <a:off x="850266" y="255504"/>
            <a:ext cx="7836302" cy="857250"/>
          </a:xfrm>
          <a:effectLst>
            <a:outerShdw blurRad="50800" dist="38100" algn="l" rotWithShape="0">
              <a:srgbClr val="CCFFCC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What was the New Testament Church About?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 rot="21433178">
            <a:off x="927971" y="1998808"/>
            <a:ext cx="7395447" cy="281503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story of the book of Acts</a:t>
            </a:r>
          </a:p>
          <a:p>
            <a:r>
              <a:rPr lang="en-US" sz="2800" dirty="0" smtClean="0"/>
              <a:t>Was it a worldwide org. with a big staff controlling all functions of the church?</a:t>
            </a:r>
          </a:p>
          <a:p>
            <a:r>
              <a:rPr lang="en-US" sz="2800" dirty="0" smtClean="0"/>
              <a:t>Was its mission to transform society by eliminating poverty, educating the masses, providing free medical service?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786484" y="1426243"/>
            <a:ext cx="1766194" cy="167912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21363015">
            <a:off x="2761567" y="1332545"/>
            <a:ext cx="775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Lost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 rot="21385522">
            <a:off x="5569458" y="1047405"/>
            <a:ext cx="149154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SAVED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633283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99906">
            <a:off x="1446931" y="2009452"/>
            <a:ext cx="6106611" cy="1408078"/>
          </a:xfrm>
          <a:prstGeom prst="rect">
            <a:avLst/>
          </a:prstGeom>
          <a:noFill/>
          <a:effectLst>
            <a:outerShdw blurRad="63500" sx="102000" sy="102000" algn="ctr" rotWithShape="0">
              <a:srgbClr val="CCFFCC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 smtClean="0">
                <a:latin typeface="Book Antiqua"/>
                <a:cs typeface="Book Antiqua"/>
              </a:rPr>
              <a:t>What is the </a:t>
            </a:r>
          </a:p>
          <a:p>
            <a:pPr algn="ctr">
              <a:lnSpc>
                <a:spcPct val="90000"/>
              </a:lnSpc>
            </a:pPr>
            <a:r>
              <a:rPr lang="en-US" sz="3600" dirty="0" smtClean="0">
                <a:latin typeface="Book Antiqua"/>
                <a:cs typeface="Book Antiqua"/>
              </a:rPr>
              <a:t> </a:t>
            </a:r>
            <a:r>
              <a:rPr lang="en-US" sz="5400" b="1" cap="all" dirty="0" smtClean="0">
                <a:latin typeface="Book Antiqua"/>
                <a:cs typeface="Book Antiqua"/>
              </a:rPr>
              <a:t>church</a:t>
            </a:r>
            <a:r>
              <a:rPr lang="en-US" sz="5400" b="1" dirty="0" smtClean="0">
                <a:latin typeface="Book Antiqua"/>
                <a:cs typeface="Book Antiqua"/>
              </a:rPr>
              <a:t>?</a:t>
            </a:r>
            <a:endParaRPr lang="en-US" sz="4400" b="1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13845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99906">
            <a:off x="1446931" y="1582961"/>
            <a:ext cx="6106611" cy="1906676"/>
          </a:xfrm>
          <a:prstGeom prst="rect">
            <a:avLst/>
          </a:prstGeom>
          <a:noFill/>
          <a:effectLst>
            <a:outerShdw blurRad="63500" sx="102000" sy="102000" algn="ctr" rotWithShape="0">
              <a:srgbClr val="CCFFCC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400" b="1" dirty="0" smtClean="0">
                <a:latin typeface="Book Antiqua"/>
                <a:cs typeface="Book Antiqua"/>
              </a:rPr>
              <a:t>Church</a:t>
            </a:r>
          </a:p>
          <a:p>
            <a:pPr algn="ctr">
              <a:lnSpc>
                <a:spcPct val="110000"/>
              </a:lnSpc>
            </a:pPr>
            <a:r>
              <a:rPr lang="en-US" sz="5400" dirty="0" smtClean="0">
                <a:latin typeface="Book Antiqua"/>
                <a:cs typeface="Book Antiqua"/>
              </a:rPr>
              <a:t>The saved</a:t>
            </a:r>
            <a:endParaRPr lang="en-US" sz="4400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77798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99906">
            <a:off x="1446931" y="1582961"/>
            <a:ext cx="6106611" cy="1906676"/>
          </a:xfrm>
          <a:prstGeom prst="rect">
            <a:avLst/>
          </a:prstGeom>
          <a:noFill/>
          <a:effectLst>
            <a:outerShdw blurRad="63500" sx="102000" sy="102000" algn="ctr" rotWithShape="0">
              <a:srgbClr val="CCFFCC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5400" b="1" dirty="0" smtClean="0">
                <a:latin typeface="Book Antiqua"/>
                <a:cs typeface="Book Antiqua"/>
              </a:rPr>
              <a:t>Are you saved     or lost?</a:t>
            </a:r>
            <a:endParaRPr lang="en-US" sz="4400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96293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399906">
            <a:off x="1446931" y="1750956"/>
            <a:ext cx="6106611" cy="1570686"/>
          </a:xfrm>
          <a:prstGeom prst="rect">
            <a:avLst/>
          </a:prstGeom>
          <a:noFill/>
          <a:effectLst>
            <a:outerShdw blurRad="63500" sx="102000" sy="102000" algn="ctr" rotWithShape="0">
              <a:srgbClr val="CCFFCC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400" dirty="0" smtClean="0">
                <a:latin typeface="Book Antiqua"/>
                <a:cs typeface="Book Antiqua"/>
              </a:rPr>
              <a:t>How did they live out their worldview?</a:t>
            </a:r>
            <a:endParaRPr lang="en-US" sz="3600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6628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115</Words>
  <Application>Microsoft Macintosh PowerPoint</Application>
  <PresentationFormat>On-screen Show (16:9)</PresentationFormat>
  <Paragraphs>22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What was the New Testament Church About?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P</dc:creator>
  <cp:lastModifiedBy>Steve</cp:lastModifiedBy>
  <cp:revision>10</cp:revision>
  <cp:lastPrinted>2015-05-28T19:19:44Z</cp:lastPrinted>
  <dcterms:created xsi:type="dcterms:W3CDTF">2015-05-28T16:45:00Z</dcterms:created>
  <dcterms:modified xsi:type="dcterms:W3CDTF">2015-05-31T11:26:55Z</dcterms:modified>
</cp:coreProperties>
</file>