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65" r:id="rId3"/>
    <p:sldId id="258" r:id="rId4"/>
    <p:sldId id="266" r:id="rId5"/>
    <p:sldId id="268" r:id="rId6"/>
    <p:sldId id="267" r:id="rId7"/>
    <p:sldId id="279" r:id="rId8"/>
    <p:sldId id="269" r:id="rId9"/>
    <p:sldId id="270" r:id="rId10"/>
    <p:sldId id="271" r:id="rId11"/>
    <p:sldId id="272" r:id="rId12"/>
    <p:sldId id="259" r:id="rId13"/>
    <p:sldId id="275" r:id="rId14"/>
    <p:sldId id="264" r:id="rId15"/>
    <p:sldId id="276" r:id="rId16"/>
    <p:sldId id="277" r:id="rId17"/>
    <p:sldId id="278" r:id="rId18"/>
    <p:sldId id="257" r:id="rId19"/>
    <p:sldId id="260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A8AA01"/>
    <a:srgbClr val="B7B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678" autoAdjust="0"/>
  </p:normalViewPr>
  <p:slideViewPr>
    <p:cSldViewPr snapToGrid="0" snapToObjects="1">
      <p:cViewPr varScale="1">
        <p:scale>
          <a:sx n="110" d="100"/>
          <a:sy n="110" d="100"/>
        </p:scale>
        <p:origin x="-124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C8578-0E55-DD47-87AD-E9D8DDD0CCF7}" type="datetimeFigureOut">
              <a:rPr lang="en-US" smtClean="0"/>
              <a:t>5/16/15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E2CAE-2A7F-764B-B0D9-208349CE3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1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12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40" y="113805"/>
            <a:ext cx="3523514" cy="47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7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1" y="132179"/>
            <a:ext cx="4102100" cy="4742312"/>
          </a:xfrm>
          <a:prstGeom prst="rect">
            <a:avLst/>
          </a:prstGeom>
          <a:ln w="19050" cmpd="sng"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905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7" y="396009"/>
            <a:ext cx="6214918" cy="4478049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55432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1016000" y="81589"/>
            <a:ext cx="4336057" cy="4975320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64407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950" t="2245" r="9446" b="11112"/>
          <a:stretch/>
        </p:blipFill>
        <p:spPr>
          <a:xfrm>
            <a:off x="3890818" y="115454"/>
            <a:ext cx="3554984" cy="4918364"/>
          </a:xfrm>
          <a:prstGeom prst="rect">
            <a:avLst/>
          </a:prstGeom>
          <a:ln w="28575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52202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0" y="221844"/>
            <a:ext cx="7616676" cy="4702290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4575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89" y="187469"/>
            <a:ext cx="3109191" cy="4675475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6318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63" y="190267"/>
            <a:ext cx="6550892" cy="4576851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4985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42462" y="1361793"/>
            <a:ext cx="7255164" cy="3394472"/>
          </a:xfrm>
          <a:solidFill>
            <a:srgbClr val="A8AA01">
              <a:alpha val="74000"/>
            </a:srgbClr>
          </a:solidFill>
          <a:ln>
            <a:solidFill>
              <a:srgbClr val="D9D9D9"/>
            </a:solidFill>
          </a:ln>
        </p:spPr>
        <p:txBody>
          <a:bodyPr/>
          <a:lstStyle/>
          <a:p>
            <a:r>
              <a:rPr lang="en-US" dirty="0" smtClean="0"/>
              <a:t>The depth of the prophetic utterances pointing to Jesus</a:t>
            </a:r>
          </a:p>
          <a:p>
            <a:r>
              <a:rPr lang="en-US" dirty="0" smtClean="0"/>
              <a:t>Only appreciated if we study our Old Testaments</a:t>
            </a:r>
          </a:p>
          <a:p>
            <a:r>
              <a:rPr lang="en-US" dirty="0" smtClean="0"/>
              <a:t>The deeper our understanding of Old Testament the greater our faith in Jesus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67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352" y="154004"/>
            <a:ext cx="5952630" cy="4583984"/>
          </a:xfrm>
          <a:prstGeom prst="rect">
            <a:avLst/>
          </a:prstGeom>
          <a:ln w="19050" cmpd="sng"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745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88" y="170372"/>
            <a:ext cx="6398870" cy="4674730"/>
          </a:xfrm>
          <a:prstGeom prst="rect">
            <a:avLst/>
          </a:prstGeom>
          <a:ln w="19050" cmpd="sng"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205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69" y="318807"/>
            <a:ext cx="6423701" cy="419538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126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181" y="290745"/>
            <a:ext cx="7278041" cy="422344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854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4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37" y="1021457"/>
            <a:ext cx="6561233" cy="328061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657" y="122419"/>
            <a:ext cx="2386887" cy="2954655"/>
          </a:xfrm>
          <a:prstGeom prst="rect">
            <a:avLst/>
          </a:prstGeom>
          <a:solidFill>
            <a:schemeClr val="accent3">
              <a:alpha val="80000"/>
            </a:schemeClr>
          </a:solidFill>
          <a:ln w="28575" cmpd="sng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Genealogy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Virgin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Birth</a:t>
            </a:r>
            <a:endParaRPr lang="en-US" sz="24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Sojourn in Egypt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Slaughter of Innocents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Ministry of John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Spirit of God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8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096" y="398077"/>
            <a:ext cx="6177218" cy="4255745"/>
          </a:xfrm>
          <a:prstGeom prst="rect">
            <a:avLst/>
          </a:prstGeom>
          <a:ln w="19050" cmpd="sng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766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 thruBlk="1"/>
      </p:transition>
    </mc:Choice>
    <mc:Fallback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176</TotalTime>
  <Words>45</Words>
  <Application>Microsoft Macintosh PowerPoint</Application>
  <PresentationFormat>On-screen Show (16:9)</PresentationFormat>
  <Paragraphs>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Steve</cp:lastModifiedBy>
  <cp:revision>15</cp:revision>
  <cp:lastPrinted>2015-05-16T15:52:05Z</cp:lastPrinted>
  <dcterms:created xsi:type="dcterms:W3CDTF">2015-05-14T19:57:24Z</dcterms:created>
  <dcterms:modified xsi:type="dcterms:W3CDTF">2015-05-16T16:23:57Z</dcterms:modified>
</cp:coreProperties>
</file>