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2" r:id="rId4"/>
    <p:sldId id="266" r:id="rId5"/>
    <p:sldId id="267" r:id="rId6"/>
    <p:sldId id="264" r:id="rId7"/>
    <p:sldId id="268" r:id="rId8"/>
    <p:sldId id="269" r:id="rId9"/>
    <p:sldId id="270" r:id="rId10"/>
    <p:sldId id="258" r:id="rId11"/>
    <p:sldId id="271" r:id="rId12"/>
    <p:sldId id="262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672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p:transition xmlns:p14="http://schemas.microsoft.com/office/powerpoint/2010/main"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microsoft.com/office/2007/relationships/hdphoto" Target="../media/hdphoto3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46083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37869"/>
            <a:ext cx="8229600" cy="2854970"/>
          </a:xfrm>
          <a:effectLst/>
        </p:spPr>
        <p:txBody>
          <a:bodyPr/>
          <a:lstStyle/>
          <a:p>
            <a:r>
              <a:rPr lang="en-US" dirty="0" smtClean="0">
                <a:latin typeface="Calisto MT"/>
                <a:cs typeface="Calisto MT"/>
              </a:rPr>
              <a:t>God’s purposes beyond our understanding</a:t>
            </a:r>
          </a:p>
          <a:p>
            <a:r>
              <a:rPr lang="en-US" dirty="0" smtClean="0">
                <a:latin typeface="Calisto MT"/>
                <a:cs typeface="Calisto MT"/>
              </a:rPr>
              <a:t>Evil often turns on the evildoer</a:t>
            </a:r>
          </a:p>
          <a:p>
            <a:r>
              <a:rPr lang="en-US" dirty="0" smtClean="0">
                <a:latin typeface="Calisto MT"/>
                <a:cs typeface="Calisto MT"/>
              </a:rPr>
              <a:t>Sometimes friends will forsake us</a:t>
            </a:r>
          </a:p>
          <a:p>
            <a:r>
              <a:rPr lang="en-US" dirty="0" smtClean="0">
                <a:latin typeface="Calisto MT"/>
                <a:cs typeface="Calisto MT"/>
              </a:rPr>
              <a:t>We can endure lifelong trial and temptation</a:t>
            </a:r>
            <a:endParaRPr lang="en-US" dirty="0">
              <a:latin typeface="Calisto MT"/>
              <a:cs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27271766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1092" y="526005"/>
            <a:ext cx="6874411" cy="414612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5029427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86356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4085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12" y="114768"/>
            <a:ext cx="8157022" cy="491970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2466115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2056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2134" y="533656"/>
            <a:ext cx="6782602" cy="409075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0658" y="1851583"/>
            <a:ext cx="1958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sto MT"/>
                <a:cs typeface="Calisto MT"/>
              </a:rPr>
              <a:t>In the Wilderness</a:t>
            </a:r>
            <a:endParaRPr lang="en-US" sz="2800" dirty="0">
              <a:latin typeface="Calisto MT"/>
              <a:cs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96470687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453" y="540746"/>
            <a:ext cx="6120226" cy="4077601"/>
          </a:xfrm>
          <a:prstGeom prst="rect">
            <a:avLst/>
          </a:prstGeom>
          <a:ln>
            <a:solidFill>
              <a:srgbClr val="BFBFBF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0054" y="1576141"/>
            <a:ext cx="269289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sto MT"/>
                <a:cs typeface="Calisto MT"/>
              </a:rPr>
              <a:t>Jesus</a:t>
            </a:r>
          </a:p>
          <a:p>
            <a:pPr algn="ctr"/>
            <a:r>
              <a:rPr lang="en-US" sz="2400" dirty="0" smtClean="0">
                <a:latin typeface="Calisto MT"/>
                <a:cs typeface="Calisto MT"/>
              </a:rPr>
              <a:t>vs.</a:t>
            </a:r>
          </a:p>
          <a:p>
            <a:pPr algn="ctr"/>
            <a:r>
              <a:rPr lang="en-US" sz="2800" dirty="0" smtClean="0">
                <a:latin typeface="Calisto MT"/>
                <a:cs typeface="Calisto MT"/>
              </a:rPr>
              <a:t>Religious Leaders</a:t>
            </a:r>
            <a:endParaRPr lang="en-US" sz="2800" dirty="0">
              <a:latin typeface="Calisto MT"/>
              <a:cs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9267489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858" y="1851583"/>
            <a:ext cx="2692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sto MT"/>
                <a:cs typeface="Calisto MT"/>
              </a:rPr>
              <a:t>His own friends and disciples</a:t>
            </a:r>
            <a:endParaRPr lang="en-US" sz="2800" dirty="0">
              <a:latin typeface="Calisto MT"/>
              <a:cs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999" y="515650"/>
            <a:ext cx="5715000" cy="4114800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54155134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656" y="1851583"/>
            <a:ext cx="28459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listo MT"/>
                <a:cs typeface="Calisto MT"/>
              </a:rPr>
              <a:t>His own desire to escape suffering and death</a:t>
            </a:r>
            <a:endParaRPr lang="en-US" sz="2800" dirty="0">
              <a:latin typeface="Calisto MT"/>
              <a:cs typeface="Calisto M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395" y="561873"/>
            <a:ext cx="5415204" cy="4061403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5709796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176" y="1974002"/>
            <a:ext cx="28459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sto MT"/>
                <a:cs typeface="Calisto MT"/>
              </a:rPr>
              <a:t>The mockers     at the cross</a:t>
            </a:r>
            <a:endParaRPr lang="en-US" sz="3200" dirty="0">
              <a:latin typeface="Calisto MT"/>
              <a:cs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0551" y="198368"/>
            <a:ext cx="2669535" cy="469838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668696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54</TotalTime>
  <Words>49</Words>
  <Application>Microsoft Macintosh PowerPoint</Application>
  <PresentationFormat>On-screen Show (16:9)</PresentationFormat>
  <Paragraphs>11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P</dc:creator>
  <cp:lastModifiedBy>Steve</cp:lastModifiedBy>
  <cp:revision>9</cp:revision>
  <dcterms:created xsi:type="dcterms:W3CDTF">2015-05-01T16:51:30Z</dcterms:created>
  <dcterms:modified xsi:type="dcterms:W3CDTF">2015-05-03T17:23:39Z</dcterms:modified>
</cp:coreProperties>
</file>