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384" r:id="rId3"/>
    <p:sldId id="375" r:id="rId4"/>
    <p:sldId id="377" r:id="rId5"/>
    <p:sldId id="378" r:id="rId6"/>
    <p:sldId id="379" r:id="rId7"/>
    <p:sldId id="383" r:id="rId8"/>
  </p:sldIdLst>
  <p:sldSz cx="9144000" cy="5143500" type="screen16x9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9" d="100"/>
          <a:sy n="169" d="100"/>
        </p:scale>
        <p:origin x="-111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7C32D6E-6CBD-3D43-9603-D6C9C639A4DB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C7E9846-4153-084E-B269-FA92F4E6E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29EA682C-8EDA-A942-9838-3A8CB4666887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9E829D4-8B1B-C94C-97DC-4D8ADAA5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CFFC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0C211-707F-E74F-9B74-5F3DBC18096A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6325-689B-064B-A33E-9DB1ECE4D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26479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322A-6E5C-9240-B255-7D03CDE4140E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2A1A-990A-B644-9060-004DB8623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2056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085D4-0857-244F-BD3F-22A4BD1B1FB8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B932-5A81-204A-8324-1F59C89A1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4332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114550"/>
            <a:ext cx="7772400" cy="154305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7719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4686300"/>
            <a:ext cx="1905000" cy="28575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charset="0"/>
              </a:defRPr>
            </a:lvl1pPr>
          </a:lstStyle>
          <a:p>
            <a:endParaRPr lang="en-US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28575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charset="0"/>
              </a:defRPr>
            </a:lvl1pPr>
          </a:lstStyle>
          <a:p>
            <a:endParaRPr lang="en-US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4686300"/>
            <a:ext cx="1905000" cy="28575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Garamond" charset="0"/>
              </a:defRPr>
            </a:lvl1pPr>
          </a:lstStyle>
          <a:p>
            <a:fld id="{7E430275-5622-0343-ABEF-5E8BACEE59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05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92F1A-7B7D-6248-9BF9-958F7A26AE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013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39772-F64B-7341-90B4-C48DBF9227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018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028700"/>
            <a:ext cx="33147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28700"/>
            <a:ext cx="33147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8405-06BC-8543-BA78-550F287E26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459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B64E-40B6-114B-A852-0AE05F436B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4510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CF584-7CBE-D84C-923E-CEC1BEF0FB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739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31B1E-FA65-7A4D-AAB9-D9D7553929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9918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BC0FA-C929-3149-B6A0-44BA1CE44B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706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E73F-6463-6849-B405-AF9F17B04059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8461-EECC-9640-BEEF-DB0B8D045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94640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04A9E-6ED2-E342-954A-E2C594F9F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3820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34471-E987-AE47-982B-684192620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654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0"/>
            <a:ext cx="16954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0"/>
            <a:ext cx="493395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7F49-3551-9A41-BACB-27464573C8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57357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81800" cy="80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028700"/>
            <a:ext cx="33147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28700"/>
            <a:ext cx="33147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DC78374F-5C2C-2E47-A101-620045DC6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40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6A95-86A0-A147-946D-84C28F7507AD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48C2-B265-6045-B136-05380C15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2044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B7E6-E2F4-044D-AAEC-9D149A5E29B6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2FE3E-53A2-FF43-9AAB-4A263FBB4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75511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8413-A656-1944-996B-C21E8D420972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06B7C-17B1-5D4C-A6DE-8FC2247FE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11225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CDDC-E31C-C24E-BACC-565DA6CD2832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9367-B97F-B848-8356-4D45E5EDF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0244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9EA6-3B40-584A-841A-86C8C8ECCA94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5976-C027-7743-859F-56657D839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7140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555A-52A3-6746-90E8-5F2A0EB513A9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1FA6-5A5F-8548-B7B2-19C97BC3A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89113"/>
      </p:ext>
    </p:extLst>
  </p:cSld>
  <p:clrMapOvr>
    <a:masterClrMapping/>
  </p:clrMapOvr>
  <p:transition xmlns:p14="http://schemas.microsoft.com/office/powerpoint/2010/main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5A8C9-0299-C443-BC2B-F15343682C13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214B-1FAA-0E48-AC5E-7C23A33B1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735910"/>
      </p:ext>
    </p:extLst>
  </p:cSld>
  <p:clrMapOvr>
    <a:masterClrMapping/>
  </p:clrMapOvr>
  <p:transition xmlns:p14="http://schemas.microsoft.com/office/powerpoint/2010/main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7BC0099-7DD1-374A-BE91-87D6C783A279}" type="datetimeFigureOut">
              <a:rPr lang="en-US"/>
              <a:pPr>
                <a:defRPr/>
              </a:pPr>
              <a:t>6/12/15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0C8B44B8-8D2D-BB48-AAA5-7B32913A3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CCFFCC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CCFFCC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CFFCC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CCFFCC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CFFCC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CCFFCC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6781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028700"/>
            <a:ext cx="6781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/>
            </a:lvl1pPr>
          </a:lstStyle>
          <a:p>
            <a:pPr eaLnBrk="1" hangingPunct="1"/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/>
            </a:lvl1pPr>
          </a:lstStyle>
          <a:p>
            <a:pPr eaLnBrk="1" hangingPunct="1"/>
            <a:fld id="{822CCAE1-8BF5-2846-80EB-E6D8B04AADD1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54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Papyru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6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New Adult Classes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Have Begun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435422"/>
                </a:solidFill>
              </a:rPr>
              <a:t>Auditorium</a:t>
            </a:r>
          </a:p>
          <a:p>
            <a:pPr lvl="1"/>
            <a:r>
              <a:rPr lang="en-US" sz="3200" b="1" dirty="0" smtClean="0">
                <a:solidFill>
                  <a:srgbClr val="435422"/>
                </a:solidFill>
              </a:rPr>
              <a:t>Exodus and The Law </a:t>
            </a:r>
            <a:r>
              <a:rPr lang="en-US" sz="3200" dirty="0" smtClean="0">
                <a:solidFill>
                  <a:srgbClr val="435422"/>
                </a:solidFill>
              </a:rPr>
              <a:t>(Steve Patton)</a:t>
            </a:r>
          </a:p>
          <a:p>
            <a:r>
              <a:rPr lang="en-US" sz="3600" dirty="0" smtClean="0">
                <a:solidFill>
                  <a:srgbClr val="435422"/>
                </a:solidFill>
              </a:rPr>
              <a:t>Canaan Classroom</a:t>
            </a:r>
          </a:p>
          <a:p>
            <a:pPr lvl="1"/>
            <a:r>
              <a:rPr lang="en-US" sz="3200" b="1" dirty="0" smtClean="0">
                <a:solidFill>
                  <a:srgbClr val="435422"/>
                </a:solidFill>
              </a:rPr>
              <a:t>Rules to Live By </a:t>
            </a:r>
            <a:r>
              <a:rPr lang="en-US" sz="3200" dirty="0" smtClean="0">
                <a:solidFill>
                  <a:srgbClr val="435422"/>
                </a:solidFill>
              </a:rPr>
              <a:t>(</a:t>
            </a:r>
            <a:r>
              <a:rPr lang="en-US" sz="3200" dirty="0" err="1" smtClean="0">
                <a:solidFill>
                  <a:srgbClr val="435422"/>
                </a:solidFill>
              </a:rPr>
              <a:t>Schmid</a:t>
            </a:r>
            <a:r>
              <a:rPr lang="en-US" sz="3200" dirty="0" smtClean="0">
                <a:solidFill>
                  <a:srgbClr val="435422"/>
                </a:solidFill>
              </a:rPr>
              <a:t>, Sanders, Gay)</a:t>
            </a:r>
            <a:endParaRPr lang="en-US" sz="3200" dirty="0">
              <a:solidFill>
                <a:srgbClr val="435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3142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6375"/>
            <a:ext cx="7315200" cy="857250"/>
          </a:xfrm>
        </p:spPr>
        <p:txBody>
          <a:bodyPr/>
          <a:lstStyle/>
          <a:p>
            <a:pPr algn="l"/>
            <a:r>
              <a:rPr lang="en-US" u="sng" dirty="0" smtClean="0"/>
              <a:t>Background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0"/>
            <a:ext cx="7848600" cy="3394075"/>
          </a:xfrm>
        </p:spPr>
        <p:txBody>
          <a:bodyPr/>
          <a:lstStyle/>
          <a:p>
            <a:r>
              <a:rPr lang="en-US" dirty="0" smtClean="0"/>
              <a:t>Name of the book</a:t>
            </a:r>
          </a:p>
          <a:p>
            <a:r>
              <a:rPr lang="en-US" dirty="0" smtClean="0"/>
              <a:t>The Pentateuch</a:t>
            </a:r>
          </a:p>
          <a:p>
            <a:r>
              <a:rPr lang="en-US" dirty="0" smtClean="0"/>
              <a:t>Authorship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Purpose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1733550"/>
            <a:ext cx="6273800" cy="3136900"/>
          </a:xfrm>
          <a:prstGeom prst="rect">
            <a:avLst/>
          </a:prstGeom>
          <a:ln>
            <a:solidFill>
              <a:srgbClr val="CCFFCC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38200" y="326231"/>
            <a:ext cx="7772400" cy="1102519"/>
          </a:xfrm>
        </p:spPr>
        <p:txBody>
          <a:bodyPr/>
          <a:lstStyle/>
          <a:p>
            <a:r>
              <a:rPr lang="en-US" sz="4800" dirty="0" smtClean="0">
                <a:latin typeface="Bangla MN"/>
                <a:cs typeface="Bangla MN"/>
              </a:rPr>
              <a:t>Moses</a:t>
            </a:r>
            <a:endParaRPr lang="en-US" sz="48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87550930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u="sng" dirty="0" smtClean="0"/>
              <a:t>Historical Survey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71550"/>
            <a:ext cx="4724400" cy="4038600"/>
          </a:xfrm>
          <a:solidFill>
            <a:schemeClr val="accent6">
              <a:lumMod val="75000"/>
              <a:alpha val="70000"/>
            </a:schemeClr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Genealogy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Bondage of Egypt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Moses’ early days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Moses’ later life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Bondage increases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Moses’ &amp; Aaron’s lineage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Moses vs. Pharaoh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 The Ten Plagues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41362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14498"/>
      </p:ext>
    </p:extLst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on product or service">
  <a:themeElements>
    <a:clrScheme name="Presentation on product or service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Presentation on product or service">
      <a:majorFont>
        <a:latin typeface="Papyrus"/>
        <a:ea typeface="ＭＳ Ｐゴシック"/>
        <a:cs typeface=""/>
      </a:majorFont>
      <a:minorFont>
        <a:latin typeface="Papyru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Presentation on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on product or service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on product or service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68</Words>
  <Application>Microsoft Macintosh PowerPoint</Application>
  <PresentationFormat>On-screen Show (16:9)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Presentation on product or service</vt:lpstr>
      <vt:lpstr>New Adult Classes Have Begun</vt:lpstr>
      <vt:lpstr>PowerPoint Presentation</vt:lpstr>
      <vt:lpstr>Background</vt:lpstr>
      <vt:lpstr>Moses</vt:lpstr>
      <vt:lpstr>Historical Survey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S P</cp:lastModifiedBy>
  <cp:revision>92</cp:revision>
  <cp:lastPrinted>2012-10-28T01:06:24Z</cp:lastPrinted>
  <dcterms:created xsi:type="dcterms:W3CDTF">2012-06-10T16:56:07Z</dcterms:created>
  <dcterms:modified xsi:type="dcterms:W3CDTF">2015-06-12T18:55:56Z</dcterms:modified>
</cp:coreProperties>
</file>