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18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502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939" y="4493094"/>
            <a:ext cx="7947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Protect &amp; Defend Even When Others Flee</a:t>
            </a:r>
            <a:endParaRPr lang="en-US" sz="3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087637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h Valley, 75-18t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570" y="805753"/>
            <a:ext cx="2596084" cy="38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07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939" y="4493094"/>
            <a:ext cx="7947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Protect &amp; Defend Even When Others Flee</a:t>
            </a:r>
            <a:endParaRPr lang="en-US" sz="3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1033" y="122912"/>
            <a:ext cx="4929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“</a:t>
            </a:r>
            <a:r>
              <a:rPr lang="en-US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Be on the alert, stand firm in the faith, </a:t>
            </a:r>
            <a:r>
              <a:rPr lang="en-US" sz="3600" i="1" dirty="0">
                <a:solidFill>
                  <a:srgbClr val="E3BD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act like men</a:t>
            </a:r>
            <a:r>
              <a:rPr lang="en-US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, be strong. Let all that you do be done in love.” </a:t>
            </a:r>
            <a:endParaRPr lang="en-US" sz="36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  <a:p>
            <a:pPr algn="r"/>
            <a:r>
              <a:rPr 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(</a:t>
            </a:r>
            <a:r>
              <a:rPr lang="en-US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1 Corinthians 16:13–</a:t>
            </a:r>
            <a:r>
              <a:rPr 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14) </a:t>
            </a:r>
            <a:endParaRPr lang="en-US" sz="2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720709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939" y="4493094"/>
            <a:ext cx="7947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Keep Up The Fight</a:t>
            </a:r>
            <a:endParaRPr lang="en-US" sz="3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1033" y="122912"/>
            <a:ext cx="49296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“</a:t>
            </a:r>
            <a:r>
              <a:rPr lang="en-US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He arose and struck the Philistines until his hand was weary and clung to the </a:t>
            </a:r>
            <a:r>
              <a:rPr lang="en-US" sz="3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sword....</a:t>
            </a:r>
            <a:r>
              <a:rPr lang="en-US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” </a:t>
            </a:r>
            <a:endParaRPr lang="en-US" sz="36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  <a:p>
            <a:pPr algn="r"/>
            <a:r>
              <a:rPr 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(</a:t>
            </a:r>
            <a:r>
              <a:rPr lang="en-US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2 Samuel 23:</a:t>
            </a:r>
            <a:r>
              <a:rPr 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10) </a:t>
            </a:r>
            <a:endParaRPr lang="en-US" sz="2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348057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939" y="4493094"/>
            <a:ext cx="7947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Know Who Gives The Victory</a:t>
            </a:r>
            <a:endParaRPr lang="en-US" sz="3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1033" y="122912"/>
            <a:ext cx="4929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“</a:t>
            </a:r>
            <a:r>
              <a:rPr lang="en-US" sz="3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They took their stand in the midst of the plot and defended it, and struck down the Philistines; and the Lord saved them by a great victory.” </a:t>
            </a:r>
            <a:endParaRPr lang="en-US" sz="32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  <a:p>
            <a:pPr algn="r"/>
            <a:r>
              <a:rPr 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(</a:t>
            </a:r>
            <a:r>
              <a:rPr lang="en-US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1 Chronicles 11:</a:t>
            </a:r>
            <a:r>
              <a:rPr 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14) </a:t>
            </a:r>
            <a:endParaRPr lang="en-US" sz="2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979026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6958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150</TotalTime>
  <Words>130</Words>
  <Application>Microsoft Macintosh PowerPoint</Application>
  <PresentationFormat>On-screen Show (16:9)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5</cp:revision>
  <dcterms:created xsi:type="dcterms:W3CDTF">2015-06-19T14:27:21Z</dcterms:created>
  <dcterms:modified xsi:type="dcterms:W3CDTF">2015-06-19T16:57:45Z</dcterms:modified>
</cp:coreProperties>
</file>