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9"/>
  </p:notesMasterIdLst>
  <p:handoutMasterIdLst>
    <p:handoutMasterId r:id="rId10"/>
  </p:handoutMasterIdLst>
  <p:sldIdLst>
    <p:sldId id="286" r:id="rId2"/>
    <p:sldId id="263" r:id="rId3"/>
    <p:sldId id="258" r:id="rId4"/>
    <p:sldId id="285" r:id="rId5"/>
    <p:sldId id="261" r:id="rId6"/>
    <p:sldId id="260" r:id="rId7"/>
    <p:sldId id="287" r:id="rId8"/>
  </p:sldIdLst>
  <p:sldSz cx="9144000" cy="5143500" type="screen16x9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11" autoAdjust="0"/>
    <p:restoredTop sz="94737" autoAdjust="0"/>
  </p:normalViewPr>
  <p:slideViewPr>
    <p:cSldViewPr>
      <p:cViewPr varScale="1">
        <p:scale>
          <a:sx n="114" d="100"/>
          <a:sy n="114" d="100"/>
        </p:scale>
        <p:origin x="-120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78F95-66D1-4144-BDD4-E147F1D98B68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06BF7-262F-C945-AA6A-07A12256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7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0D0F2-BED0-794B-A670-2815D6FE2767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3DF8A-AF9B-4F41-B4B2-C87E3DD76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F8C2-54D6-4407-B68B-6910054453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0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3DF8A-AF9B-4F41-B4B2-C87E3DD768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4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3DF8A-AF9B-4F41-B4B2-C87E3DD768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0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3DF8A-AF9B-4F41-B4B2-C87E3DD768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9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3DF8A-AF9B-4F41-B4B2-C87E3DD768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2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3DF8A-AF9B-4F41-B4B2-C87E3DD768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50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3DF8A-AF9B-4F41-B4B2-C87E3DD768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9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573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8008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4FEA73-A208-0340-9A99-4C5F85C43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FF096-BAB7-644B-8A3E-B9851AB74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444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5750"/>
            <a:ext cx="2057400" cy="4286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019800" cy="4286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EB090-62F1-7D45-BFD4-77A0BE469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6033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B8D60-C986-604B-B6B4-26DA62008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6522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A4DAD-6547-BC47-80AB-6DC1343E07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3834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A0119-D5A1-6D41-A9E9-6C7198B4A8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247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DE842-EFF2-6347-9D24-4AD95E6DF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82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1F408-B16A-2345-A716-BE117A5000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29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D7491-80E3-4448-B4E2-665FF2C07C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7192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5D2A8-5D2D-B748-8E5F-20EB64C211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742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9E71D-E882-ED47-BD13-9B3D28C97B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3686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5750"/>
            <a:ext cx="8229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EE4CEB4-656F-4D4C-8ECC-B4A296D02FA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t="2043" r="3927" b="3236"/>
          <a:stretch/>
        </p:blipFill>
        <p:spPr bwMode="auto">
          <a:xfrm>
            <a:off x="1066800" y="549776"/>
            <a:ext cx="6977742" cy="40031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7" name="Picture 5" descr="tabernacle 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55295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229600" cy="685800"/>
          </a:xfrm>
        </p:spPr>
        <p:txBody>
          <a:bodyPr/>
          <a:lstStyle/>
          <a:p>
            <a:r>
              <a:rPr lang="en-US" dirty="0"/>
              <a:t>Elements of the Tabernacle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28700"/>
            <a:ext cx="8229600" cy="3086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Tent materials and walls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Altar of burnt offering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Brazen </a:t>
            </a:r>
            <a:r>
              <a:rPr lang="en-US" sz="2400" dirty="0" smtClean="0"/>
              <a:t>Laver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Holy Place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Candlestick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Table of Showbread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Altar of Incense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Veil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Holy of Holies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Ark </a:t>
            </a:r>
            <a:r>
              <a:rPr lang="en-US" sz="2400" dirty="0"/>
              <a:t>of the Covenant with Mercy </a:t>
            </a:r>
            <a:r>
              <a:rPr lang="en-US" sz="2400" dirty="0" smtClean="0"/>
              <a:t>Seat</a:t>
            </a: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7" name="Picture 5" descr="tabernacle 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47675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54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9" name="Picture 5" descr="tabernacle scene1 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6731"/>
            <a:ext cx="80772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"/>
            <a:ext cx="41148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7" name="Picture 5" descr="tabernacle 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0055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440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6">
      <a:dk1>
        <a:srgbClr val="080808"/>
      </a:dk1>
      <a:lt1>
        <a:srgbClr val="FFFFFF"/>
      </a:lt1>
      <a:dk2>
        <a:srgbClr val="4D4D4D"/>
      </a:dk2>
      <a:lt2>
        <a:srgbClr val="FFFFFF"/>
      </a:lt2>
      <a:accent1>
        <a:srgbClr val="666699"/>
      </a:accent1>
      <a:accent2>
        <a:srgbClr val="3366CC"/>
      </a:accent2>
      <a:accent3>
        <a:srgbClr val="B2B2B2"/>
      </a:accent3>
      <a:accent4>
        <a:srgbClr val="DADADA"/>
      </a:accent4>
      <a:accent5>
        <a:srgbClr val="B8B8CA"/>
      </a:accent5>
      <a:accent6>
        <a:srgbClr val="2D5CB9"/>
      </a:accent6>
      <a:hlink>
        <a:srgbClr val="00CCFF"/>
      </a:hlink>
      <a:folHlink>
        <a:srgbClr val="CCCCFF"/>
      </a:folHlink>
    </a:clrScheme>
    <a:fontScheme name="Textured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236</TotalTime>
  <Words>42</Words>
  <Application>Microsoft Office PowerPoint</Application>
  <PresentationFormat>On-screen Show (16:9)</PresentationFormat>
  <Paragraphs>18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Textured</vt:lpstr>
      <vt:lpstr>PowerPoint Presentation</vt:lpstr>
      <vt:lpstr>PowerPoint Presentation</vt:lpstr>
      <vt:lpstr>Elements of the Tabernacle</vt:lpstr>
      <vt:lpstr>PowerPoint Presentation</vt:lpstr>
      <vt:lpstr>PowerPoint Presentation</vt:lpstr>
      <vt:lpstr>PowerPoint Presentation</vt:lpstr>
      <vt:lpstr>PowerPoint Presentation</vt:lpstr>
    </vt:vector>
  </TitlesOfParts>
  <Company>UCC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Tabernacle</dc:title>
  <dc:creator>SP</dc:creator>
  <cp:lastModifiedBy>Steve</cp:lastModifiedBy>
  <cp:revision>17</cp:revision>
  <cp:lastPrinted>2015-07-26T11:32:32Z</cp:lastPrinted>
  <dcterms:created xsi:type="dcterms:W3CDTF">2005-11-18T14:53:37Z</dcterms:created>
  <dcterms:modified xsi:type="dcterms:W3CDTF">2015-07-26T11:33:12Z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