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80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20" y="-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5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7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B7B4F-598E-5042-8153-498DD3A0338C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F1B4-AA00-074D-A593-6891CCB8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2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53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1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048" y="2527900"/>
            <a:ext cx="591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Affairs of Men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Hearts of Men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272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048" y="2527900"/>
            <a:ext cx="591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Affairs of Men</a:t>
            </a:r>
          </a:p>
        </p:txBody>
      </p:sp>
    </p:spTree>
    <p:extLst>
      <p:ext uri="{BB962C8B-B14F-4D97-AF65-F5344CB8AC3E}">
        <p14:creationId xmlns:p14="http://schemas.microsoft.com/office/powerpoint/2010/main" val="54050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048" y="2408261"/>
            <a:ext cx="5914571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In the Creation</a:t>
            </a:r>
          </a:p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In Kingdoms</a:t>
            </a:r>
          </a:p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In Final Outcomes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4465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048" y="2527900"/>
            <a:ext cx="591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Hearts of Men</a:t>
            </a:r>
          </a:p>
        </p:txBody>
      </p:sp>
    </p:spTree>
    <p:extLst>
      <p:ext uri="{BB962C8B-B14F-4D97-AF65-F5344CB8AC3E}">
        <p14:creationId xmlns:p14="http://schemas.microsoft.com/office/powerpoint/2010/main" val="328865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048" y="2408261"/>
            <a:ext cx="5914571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Hard Heart</a:t>
            </a:r>
          </a:p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Shallow Heart</a:t>
            </a:r>
          </a:p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Crowded Heart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3468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048" y="2527900"/>
            <a:ext cx="591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Honest &amp; Good Heart</a:t>
            </a:r>
          </a:p>
        </p:txBody>
      </p:sp>
    </p:spTree>
    <p:extLst>
      <p:ext uri="{BB962C8B-B14F-4D97-AF65-F5344CB8AC3E}">
        <p14:creationId xmlns:p14="http://schemas.microsoft.com/office/powerpoint/2010/main" val="221154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048" y="2408261"/>
            <a:ext cx="5914571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Hearts become convicted</a:t>
            </a:r>
          </a:p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Hearts repent</a:t>
            </a:r>
          </a:p>
          <a:p>
            <a:pPr algn="ctr">
              <a:lnSpc>
                <a:spcPct val="130000"/>
              </a:lnSpc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Hearts are transformed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9094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</Words>
  <Application>Microsoft Macintosh PowerPoint</Application>
  <PresentationFormat>On-screen Show (16:9)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P</dc:creator>
  <cp:lastModifiedBy>S P</cp:lastModifiedBy>
  <cp:revision>3</cp:revision>
  <dcterms:created xsi:type="dcterms:W3CDTF">2015-07-17T15:58:45Z</dcterms:created>
  <dcterms:modified xsi:type="dcterms:W3CDTF">2015-07-17T16:20:58Z</dcterms:modified>
</cp:coreProperties>
</file>