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D83226-0FB6-4A7E-A6F8-0EF1055D39D5}"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5FF2-75FC-4BC6-AF99-641C9D00DFC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374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D83226-0FB6-4A7E-A6F8-0EF1055D39D5}"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135802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D83226-0FB6-4A7E-A6F8-0EF1055D39D5}"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248782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D83226-0FB6-4A7E-A6F8-0EF1055D39D5}"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132738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D83226-0FB6-4A7E-A6F8-0EF1055D39D5}"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5FF2-75FC-4BC6-AF99-641C9D00DFC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65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D83226-0FB6-4A7E-A6F8-0EF1055D39D5}" type="datetimeFigureOut">
              <a:rPr lang="en-US" smtClean="0"/>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324967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D83226-0FB6-4A7E-A6F8-0EF1055D39D5}" type="datetimeFigureOut">
              <a:rPr lang="en-US" smtClean="0"/>
              <a:t>8/30/2015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208917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D83226-0FB6-4A7E-A6F8-0EF1055D39D5}" type="datetimeFigureOut">
              <a:rPr lang="en-US" smtClean="0"/>
              <a:t>8/30/2015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97371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D83226-0FB6-4A7E-A6F8-0EF1055D39D5}" type="datetimeFigureOut">
              <a:rPr lang="en-US" smtClean="0"/>
              <a:t>8/30/2015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207152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0D83226-0FB6-4A7E-A6F8-0EF1055D39D5}" type="datetimeFigureOut">
              <a:rPr lang="en-US" smtClean="0"/>
              <a:t>8/30/2015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8A05FF2-75FC-4BC6-AF99-641C9D00DFC0}" type="slidenum">
              <a:rPr lang="en-US" smtClean="0"/>
              <a:t>‹#›</a:t>
            </a:fld>
            <a:endParaRPr lang="en-US"/>
          </a:p>
        </p:txBody>
      </p:sp>
    </p:spTree>
    <p:extLst>
      <p:ext uri="{BB962C8B-B14F-4D97-AF65-F5344CB8AC3E}">
        <p14:creationId xmlns:p14="http://schemas.microsoft.com/office/powerpoint/2010/main" val="233936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83226-0FB6-4A7E-A6F8-0EF1055D39D5}" type="datetimeFigureOut">
              <a:rPr lang="en-US" smtClean="0"/>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5FF2-75FC-4BC6-AF99-641C9D00DFC0}" type="slidenum">
              <a:rPr lang="en-US" smtClean="0"/>
              <a:t>‹#›</a:t>
            </a:fld>
            <a:endParaRPr lang="en-US"/>
          </a:p>
        </p:txBody>
      </p:sp>
    </p:spTree>
    <p:extLst>
      <p:ext uri="{BB962C8B-B14F-4D97-AF65-F5344CB8AC3E}">
        <p14:creationId xmlns:p14="http://schemas.microsoft.com/office/powerpoint/2010/main" val="297407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0D83226-0FB6-4A7E-A6F8-0EF1055D39D5}" type="datetimeFigureOut">
              <a:rPr lang="en-US" smtClean="0"/>
              <a:t>8/30/2015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8A05FF2-75FC-4BC6-AF99-641C9D00DFC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777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58000"/>
          </a:xfrm>
          <a:prstGeom prst="rect">
            <a:avLst/>
          </a:prstGeom>
          <a:ln>
            <a:solidFill>
              <a:schemeClr val="tx1"/>
            </a:solidFill>
          </a:ln>
        </p:spPr>
      </p:pic>
      <p:sp>
        <p:nvSpPr>
          <p:cNvPr id="2" name="Title 1"/>
          <p:cNvSpPr>
            <a:spLocks noGrp="1"/>
          </p:cNvSpPr>
          <p:nvPr>
            <p:ph type="ctrTitle"/>
          </p:nvPr>
        </p:nvSpPr>
        <p:spPr>
          <a:xfrm>
            <a:off x="186408" y="-102870"/>
            <a:ext cx="9620532" cy="3097530"/>
          </a:xfrm>
          <a:ln>
            <a:noFill/>
          </a:ln>
        </p:spPr>
        <p:txBody>
          <a:bodyPr>
            <a:normAutofit/>
          </a:bodyPr>
          <a:lstStyle/>
          <a:p>
            <a:r>
              <a:rPr lang="en-US" sz="8000" b="1" i="1" dirty="0" smtClean="0">
                <a:ln w="10160">
                  <a:solidFill>
                    <a:schemeClr val="tx1"/>
                  </a:solidFill>
                  <a:prstDash val="solid"/>
                </a:ln>
                <a:solidFill>
                  <a:schemeClr val="bg1"/>
                </a:solidFill>
                <a:effectLst>
                  <a:outerShdw blurRad="50800" dist="38100" dir="2700000" algn="tl" rotWithShape="0">
                    <a:prstClr val="black">
                      <a:alpha val="40000"/>
                    </a:prstClr>
                  </a:outerShdw>
                </a:effectLst>
                <a:latin typeface="+mn-lt"/>
                <a:ea typeface="Yu Mincho Demibold" panose="02020600000000000000" pitchFamily="18" charset="-128"/>
              </a:rPr>
              <a:t>Carrying Your</a:t>
            </a:r>
            <a:br>
              <a:rPr lang="en-US" sz="8000" b="1" i="1" dirty="0" smtClean="0">
                <a:ln w="10160">
                  <a:solidFill>
                    <a:schemeClr val="tx1"/>
                  </a:solidFill>
                  <a:prstDash val="solid"/>
                </a:ln>
                <a:solidFill>
                  <a:schemeClr val="bg1"/>
                </a:solidFill>
                <a:effectLst>
                  <a:outerShdw blurRad="50800" dist="38100" dir="2700000" algn="tl" rotWithShape="0">
                    <a:prstClr val="black">
                      <a:alpha val="40000"/>
                    </a:prstClr>
                  </a:outerShdw>
                </a:effectLst>
                <a:latin typeface="+mn-lt"/>
                <a:ea typeface="Yu Mincho Demibold" panose="02020600000000000000" pitchFamily="18" charset="-128"/>
              </a:rPr>
            </a:br>
            <a:r>
              <a:rPr lang="en-US" sz="8000" b="1" i="1" dirty="0" smtClean="0">
                <a:ln w="10160">
                  <a:solidFill>
                    <a:schemeClr val="tx1"/>
                  </a:solidFill>
                  <a:prstDash val="solid"/>
                </a:ln>
                <a:solidFill>
                  <a:schemeClr val="bg1"/>
                </a:solidFill>
                <a:effectLst>
                  <a:outerShdw blurRad="50800" dist="38100" dir="2700000" algn="tl" rotWithShape="0">
                    <a:prstClr val="black">
                      <a:alpha val="40000"/>
                    </a:prstClr>
                  </a:outerShdw>
                </a:effectLst>
                <a:latin typeface="+mn-lt"/>
                <a:ea typeface="Yu Mincho Demibold" panose="02020600000000000000" pitchFamily="18" charset="-128"/>
              </a:rPr>
              <a:t>      Cross</a:t>
            </a:r>
            <a:endParaRPr lang="en-US" sz="8000" b="1" i="1" dirty="0">
              <a:ln w="10160">
                <a:solidFill>
                  <a:schemeClr val="tx1"/>
                </a:solidFill>
                <a:prstDash val="solid"/>
              </a:ln>
              <a:solidFill>
                <a:schemeClr val="bg1"/>
              </a:solidFill>
              <a:effectLst>
                <a:outerShdw blurRad="50800" dist="38100" dir="2700000" algn="tl" rotWithShape="0">
                  <a:prstClr val="black">
                    <a:alpha val="40000"/>
                  </a:prstClr>
                </a:outerShdw>
              </a:effectLst>
              <a:latin typeface="+mn-lt"/>
              <a:ea typeface="Yu Mincho Demibold" panose="02020600000000000000" pitchFamily="18" charset="-128"/>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005503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Take Up Your Cross</a:t>
            </a:r>
            <a:endParaRPr lang="en-US" sz="6000" dirty="0"/>
          </a:p>
        </p:txBody>
      </p:sp>
      <p:sp>
        <p:nvSpPr>
          <p:cNvPr id="3" name="Content Placeholder 2"/>
          <p:cNvSpPr>
            <a:spLocks noGrp="1"/>
          </p:cNvSpPr>
          <p:nvPr>
            <p:ph idx="1"/>
          </p:nvPr>
        </p:nvSpPr>
        <p:spPr/>
        <p:txBody>
          <a:bodyPr>
            <a:normAutofit fontScale="25000" lnSpcReduction="20000"/>
          </a:bodyPr>
          <a:lstStyle/>
          <a:p>
            <a:pPr lvl="0"/>
            <a:r>
              <a:rPr lang="en-US" sz="9600" b="1" dirty="0"/>
              <a:t>Matthew 10:38</a:t>
            </a:r>
            <a:endParaRPr lang="en-US" sz="9600" dirty="0"/>
          </a:p>
          <a:p>
            <a:r>
              <a:rPr lang="en-US" sz="9600" baseline="30000" dirty="0"/>
              <a:t>38 </a:t>
            </a:r>
            <a:r>
              <a:rPr lang="en-US" sz="9600" dirty="0"/>
              <a:t>And whoever does not take his cross and follow me is not worthy of </a:t>
            </a:r>
            <a:r>
              <a:rPr lang="en-US" sz="9600" dirty="0" smtClean="0"/>
              <a:t>me</a:t>
            </a:r>
          </a:p>
          <a:p>
            <a:r>
              <a:rPr lang="en-US" sz="9600" b="1" dirty="0" smtClean="0"/>
              <a:t>Mark 8:34</a:t>
            </a:r>
          </a:p>
          <a:p>
            <a:r>
              <a:rPr lang="en-US" sz="9600" baseline="30000" dirty="0" smtClean="0"/>
              <a:t>34</a:t>
            </a:r>
            <a:r>
              <a:rPr lang="en-US" sz="9600" baseline="30000" dirty="0"/>
              <a:t> </a:t>
            </a:r>
            <a:r>
              <a:rPr lang="en-US" sz="9600" dirty="0"/>
              <a:t>And calling the crowd to him with his disciples, he said to them, “If anyone would come after me, let him deny himself and take up his cross and follow me</a:t>
            </a:r>
            <a:r>
              <a:rPr lang="en-US" sz="9600" dirty="0" smtClean="0"/>
              <a:t>.</a:t>
            </a:r>
          </a:p>
          <a:p>
            <a:r>
              <a:rPr lang="en-US" sz="9600" b="1" dirty="0"/>
              <a:t>Luke 9:23</a:t>
            </a:r>
          </a:p>
          <a:p>
            <a:r>
              <a:rPr lang="en-US" sz="9600" baseline="30000" dirty="0"/>
              <a:t>23 </a:t>
            </a:r>
            <a:r>
              <a:rPr lang="en-US" sz="9600" dirty="0"/>
              <a:t>And he said to all, “If anyone would come after me, let him deny himself and take up his cross daily and follow me.</a:t>
            </a:r>
          </a:p>
          <a:p>
            <a:r>
              <a:rPr lang="en-US" sz="9600" b="1" dirty="0"/>
              <a:t>Luke 14:27</a:t>
            </a:r>
          </a:p>
          <a:p>
            <a:r>
              <a:rPr lang="en-US" sz="9600" baseline="30000" dirty="0"/>
              <a:t>27 </a:t>
            </a:r>
            <a:r>
              <a:rPr lang="en-US" sz="9600" dirty="0"/>
              <a:t>Whoever does not bear his own cross and come after me cannot be my disciple.</a:t>
            </a:r>
          </a:p>
          <a:p>
            <a:endParaRPr lang="en-US" dirty="0"/>
          </a:p>
          <a:p>
            <a:endParaRPr lang="en-US" sz="2800" dirty="0"/>
          </a:p>
          <a:p>
            <a:endParaRPr lang="en-US" sz="2800" b="1" dirty="0" smtClean="0"/>
          </a:p>
          <a:p>
            <a:endParaRPr lang="en-US" sz="2800" dirty="0" smtClean="0"/>
          </a:p>
        </p:txBody>
      </p:sp>
    </p:spTree>
    <p:extLst>
      <p:ext uri="{BB962C8B-B14F-4D97-AF65-F5344CB8AC3E}">
        <p14:creationId xmlns:p14="http://schemas.microsoft.com/office/powerpoint/2010/main" val="2949854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i="1" dirty="0" smtClean="0"/>
              <a:t>When You’re Carrying Your Cross…</a:t>
            </a:r>
            <a:endParaRPr lang="en-US" sz="5400" i="1"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endParaRPr lang="en-US" sz="2400" dirty="0" smtClean="0"/>
          </a:p>
          <a:p>
            <a:pPr marL="0" indent="0">
              <a:buNone/>
            </a:pPr>
            <a:r>
              <a:rPr lang="en-US" sz="2400" dirty="0" smtClean="0"/>
              <a:t>	</a:t>
            </a:r>
            <a:r>
              <a:rPr lang="en-US" sz="2800" dirty="0" smtClean="0"/>
              <a:t>1.  </a:t>
            </a:r>
            <a:r>
              <a:rPr lang="en-US" sz="2800" b="1" dirty="0" smtClean="0"/>
              <a:t>You WON’T be like everyone else</a:t>
            </a:r>
          </a:p>
          <a:p>
            <a:pPr marL="0" indent="0">
              <a:buNone/>
            </a:pPr>
            <a:r>
              <a:rPr lang="en-US" sz="2400" dirty="0" smtClean="0"/>
              <a:t>		“…because they are not of the world.” </a:t>
            </a:r>
            <a:r>
              <a:rPr lang="en-US" sz="2400" dirty="0"/>
              <a:t>John </a:t>
            </a:r>
            <a:r>
              <a:rPr lang="en-US" sz="2400" dirty="0" smtClean="0"/>
              <a:t>17:14</a:t>
            </a:r>
          </a:p>
          <a:p>
            <a:pPr marL="0" indent="0">
              <a:buNone/>
            </a:pPr>
            <a:r>
              <a:rPr lang="en-US" sz="2400" dirty="0" smtClean="0"/>
              <a:t>	</a:t>
            </a:r>
            <a:r>
              <a:rPr lang="en-US" sz="2800" dirty="0" smtClean="0"/>
              <a:t>2.  </a:t>
            </a:r>
            <a:r>
              <a:rPr lang="en-US" sz="2800" b="1" dirty="0" smtClean="0"/>
              <a:t>You WON’T have room to carry more</a:t>
            </a:r>
          </a:p>
          <a:p>
            <a:pPr marL="0" indent="0">
              <a:buNone/>
            </a:pPr>
            <a:r>
              <a:rPr lang="en-US" sz="2400" dirty="0"/>
              <a:t>		</a:t>
            </a:r>
            <a:r>
              <a:rPr lang="en-US" sz="2400" dirty="0" smtClean="0"/>
              <a:t>“Whole duty of man” Eccl. 12:13</a:t>
            </a:r>
          </a:p>
          <a:p>
            <a:pPr marL="0" indent="0">
              <a:buNone/>
            </a:pPr>
            <a:r>
              <a:rPr lang="en-US" sz="2400" dirty="0"/>
              <a:t>	</a:t>
            </a:r>
            <a:r>
              <a:rPr lang="en-US" sz="2800" dirty="0" smtClean="0"/>
              <a:t>3.  </a:t>
            </a:r>
            <a:r>
              <a:rPr lang="en-US" sz="2800" b="1" dirty="0" smtClean="0"/>
              <a:t>You WON’T have days off</a:t>
            </a:r>
          </a:p>
          <a:p>
            <a:pPr marL="0" indent="0">
              <a:buNone/>
            </a:pPr>
            <a:r>
              <a:rPr lang="en-US" sz="2800" b="1" dirty="0"/>
              <a:t>		</a:t>
            </a:r>
            <a:r>
              <a:rPr lang="en-US" sz="2400" dirty="0" smtClean="0"/>
              <a:t>“…and </a:t>
            </a:r>
            <a:r>
              <a:rPr lang="en-US" sz="2400" dirty="0"/>
              <a:t>take up his cross </a:t>
            </a:r>
            <a:r>
              <a:rPr lang="en-US" sz="2400" dirty="0" smtClean="0"/>
              <a:t>DAILY </a:t>
            </a:r>
            <a:r>
              <a:rPr lang="en-US" sz="2400" dirty="0"/>
              <a:t>and follow me</a:t>
            </a:r>
            <a:r>
              <a:rPr lang="en-US" sz="2400" dirty="0" smtClean="0"/>
              <a:t>.” Luke 9:23</a:t>
            </a:r>
            <a:endParaRPr lang="en-US" sz="2800" b="1" dirty="0" smtClean="0"/>
          </a:p>
          <a:p>
            <a:pPr marL="0" indent="0">
              <a:buNone/>
            </a:pPr>
            <a:r>
              <a:rPr lang="en-US" sz="2400" dirty="0"/>
              <a:t>	</a:t>
            </a:r>
            <a:r>
              <a:rPr lang="en-US" sz="2400" dirty="0" smtClean="0"/>
              <a:t>	</a:t>
            </a:r>
            <a:r>
              <a:rPr lang="en-US" sz="2400" dirty="0"/>
              <a:t>	</a:t>
            </a:r>
            <a:r>
              <a:rPr lang="en-US" sz="2400" dirty="0" smtClean="0"/>
              <a:t>	</a:t>
            </a:r>
          </a:p>
          <a:p>
            <a:pPr marL="0" indent="0">
              <a:buNone/>
            </a:pPr>
            <a:endParaRPr lang="en-US" sz="2400" dirty="0" smtClean="0"/>
          </a:p>
        </p:txBody>
      </p:sp>
    </p:spTree>
    <p:extLst>
      <p:ext uri="{BB962C8B-B14F-4D97-AF65-F5344CB8AC3E}">
        <p14:creationId xmlns:p14="http://schemas.microsoft.com/office/powerpoint/2010/main" val="28591429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57</TotalTime>
  <Words>15</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Yu Mincho Demibold</vt:lpstr>
      <vt:lpstr>Calibri</vt:lpstr>
      <vt:lpstr>Calibri Light</vt:lpstr>
      <vt:lpstr>Retrospect</vt:lpstr>
      <vt:lpstr>Carrying Your       Cross</vt:lpstr>
      <vt:lpstr>Take Up Your Cross</vt:lpstr>
      <vt:lpstr>When You’re Carrying Your Cross…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Carrying Your  Cross</dc:title>
  <dc:creator>Ethan Shutt</dc:creator>
  <cp:lastModifiedBy>Ethan Shutt</cp:lastModifiedBy>
  <cp:revision>10</cp:revision>
  <dcterms:created xsi:type="dcterms:W3CDTF">2015-08-30T17:43:19Z</dcterms:created>
  <dcterms:modified xsi:type="dcterms:W3CDTF">2015-08-30T18:40:23Z</dcterms:modified>
</cp:coreProperties>
</file>