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7"/>
  </p:notesMasterIdLst>
  <p:sldIdLst>
    <p:sldId id="354" r:id="rId2"/>
    <p:sldId id="355" r:id="rId3"/>
    <p:sldId id="356" r:id="rId4"/>
    <p:sldId id="357" r:id="rId5"/>
    <p:sldId id="358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109" d="100"/>
          <a:sy n="109" d="100"/>
        </p:scale>
        <p:origin x="-120" y="-3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3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6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5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3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8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0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2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9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_trade_center_9_11_wallpaper_by_jaksonstoker-d7cs6a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140226-binladen-spread-930a_78cfcc8e5d500911b3f1f4b998b3ac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3" y="452729"/>
            <a:ext cx="3684003" cy="255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P1-BQ416_LIONDO_M_201406122007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03">
            <a:off x="4128965" y="1534442"/>
            <a:ext cx="4417836" cy="2944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57326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ath_wide_t_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7714" y="1342572"/>
            <a:ext cx="354390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Avenir Black"/>
                <a:cs typeface="Avenir Black"/>
              </a:rPr>
              <a:t>Enemies, Vengeance &amp; The Lord</a:t>
            </a:r>
          </a:p>
          <a:p>
            <a:pPr algn="ctr">
              <a:spcBef>
                <a:spcPts val="600"/>
              </a:spcBef>
            </a:pPr>
            <a:r>
              <a:rPr lang="en-US" sz="3600" dirty="0" smtClean="0">
                <a:solidFill>
                  <a:srgbClr val="FF0000"/>
                </a:solidFill>
                <a:latin typeface="Avenir Black"/>
                <a:cs typeface="Avenir Black"/>
              </a:rPr>
              <a:t>Psalm 109</a:t>
            </a:r>
            <a:endParaRPr lang="en-US" sz="36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7089374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ath_wide_c_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190" y="3338288"/>
            <a:ext cx="187476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venir Black"/>
                <a:cs typeface="Avenir Black"/>
              </a:rPr>
              <a:t>Enemies, Vengeance &amp; The Lord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venir Black"/>
                <a:cs typeface="Avenir Black"/>
              </a:rPr>
              <a:t>Psalm 109</a:t>
            </a:r>
            <a:endParaRPr lang="en-US" sz="24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666" y="278190"/>
            <a:ext cx="64346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The Complaint (vss. 1-5)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The Imprecation (vss. 6-20)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The Prayer (vss. 21-29)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Vow of Praise (vss. 30-31)</a:t>
            </a:r>
            <a:endParaRPr lang="en-US" sz="36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4536450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ath_wide_c_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190" y="3568098"/>
            <a:ext cx="18747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prstClr val="white"/>
                </a:solidFill>
                <a:latin typeface="Avenir Black"/>
                <a:cs typeface="Avenir Black"/>
              </a:rPr>
              <a:t>Responding To Our Enemies</a:t>
            </a:r>
            <a:endParaRPr lang="en-US" sz="23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2" y="471714"/>
            <a:ext cx="8563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Don’t be quick to make enemies (vss. 4-5)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Maintain trust in the Lord (vss. 1, 28-31)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Vengeance belongs to the Lord </a:t>
            </a:r>
            <a:b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(vss. 21, 26-27)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694426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ath_wide_c_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190" y="3326193"/>
            <a:ext cx="1874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venir Black"/>
                <a:cs typeface="Avenir Black"/>
              </a:rPr>
              <a:t>Don’t Become God’s Enemy!</a:t>
            </a:r>
            <a:endParaRPr lang="en-US" sz="24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2" y="641047"/>
            <a:ext cx="81642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A fitting 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prophecy of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Judas (vs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. 8,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cf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. Acts 1: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20)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Psalm 109.6-20 will apply to all who set themselves against the Lord. </a:t>
            </a:r>
            <a:endParaRPr lang="en-US" sz="3200" dirty="0">
              <a:solidFill>
                <a:prstClr val="white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845341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104</Words>
  <Application>Microsoft Macintosh PowerPoint</Application>
  <PresentationFormat>On-screen Show (16:9)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Administrator</cp:lastModifiedBy>
  <cp:revision>16</cp:revision>
  <dcterms:created xsi:type="dcterms:W3CDTF">2008-03-16T18:22:36Z</dcterms:created>
  <dcterms:modified xsi:type="dcterms:W3CDTF">2015-09-17T01:01:26Z</dcterms:modified>
</cp:coreProperties>
</file>