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18"/>
  </p:notesMasterIdLst>
  <p:sldIdLst>
    <p:sldId id="259" r:id="rId3"/>
    <p:sldId id="257" r:id="rId4"/>
    <p:sldId id="361" r:id="rId5"/>
    <p:sldId id="371" r:id="rId6"/>
    <p:sldId id="362" r:id="rId7"/>
    <p:sldId id="364" r:id="rId8"/>
    <p:sldId id="363" r:id="rId9"/>
    <p:sldId id="365" r:id="rId10"/>
    <p:sldId id="366" r:id="rId11"/>
    <p:sldId id="372" r:id="rId12"/>
    <p:sldId id="369" r:id="rId13"/>
    <p:sldId id="261" r:id="rId14"/>
    <p:sldId id="370" r:id="rId15"/>
    <p:sldId id="367" r:id="rId16"/>
    <p:sldId id="269" r:id="rId1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613" autoAdjust="0"/>
  </p:normalViewPr>
  <p:slideViewPr>
    <p:cSldViewPr snapToGrid="0" snapToObjects="1">
      <p:cViewPr varScale="1">
        <p:scale>
          <a:sx n="112" d="100"/>
          <a:sy n="112" d="100"/>
        </p:scale>
        <p:origin x="-224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83707A-F38F-E04A-BA20-ACB8DC745B91}" type="datetimeFigureOut">
              <a:rPr lang="en-US" smtClean="0"/>
              <a:t>10/9/15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FC8307-F33F-D14C-BCC2-1300C5A12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18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488F7-697E-414D-ADEA-1A0026D3DEB3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26333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488F7-697E-414D-ADEA-1A0026D3DEB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1130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488F7-697E-414D-ADEA-1A0026D3DEB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113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488F7-697E-414D-ADEA-1A0026D3DEB3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2633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488F7-697E-414D-ADEA-1A0026D3DEB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113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488F7-697E-414D-ADEA-1A0026D3DEB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1130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488F7-697E-414D-ADEA-1A0026D3DEB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1130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488F7-697E-414D-ADEA-1A0026D3DEB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1130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488F7-697E-414D-ADEA-1A0026D3DEB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1130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488F7-697E-414D-ADEA-1A0026D3DEB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1130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488F7-697E-414D-ADEA-1A0026D3DEB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113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64718-82E6-4F43-BF37-3EFB18D7BCFA}" type="datetimeFigureOut">
              <a:rPr lang="en-US" smtClean="0"/>
              <a:t>10/9/15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8AA8-4B69-154E-BAB5-CA2476E92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64718-82E6-4F43-BF37-3EFB18D7BCFA}" type="datetimeFigureOut">
              <a:rPr lang="en-US" smtClean="0"/>
              <a:t>10/9/15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8AA8-4B69-154E-BAB5-CA2476E92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64718-82E6-4F43-BF37-3EFB18D7BCFA}" type="datetimeFigureOut">
              <a:rPr lang="en-US" smtClean="0"/>
              <a:t>10/9/15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8AA8-4B69-154E-BAB5-CA2476E92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74B52D-449D-D346-8D02-7E2B2250855E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54789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DE9BA0-9AD1-A345-8D87-918C731E4B20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006726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7D793A-5240-354A-B1F9-8262A78E5F3D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2598290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35566C-7652-5649-BA76-0722F8DB9BF6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696849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50BD72-CE55-C740-B099-51034966D738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367462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A8D852-439C-C24A-82C6-2049E0C095D0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4641442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123CB1-61D6-B14E-9823-ED6AF84882A7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280232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CE151B-6E33-F14E-92B4-95032B09D682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460778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64718-82E6-4F43-BF37-3EFB18D7BCFA}" type="datetimeFigureOut">
              <a:rPr lang="en-US" smtClean="0"/>
              <a:t>10/9/15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8AA8-4B69-154E-BAB5-CA2476E92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FF093D-26CB-0945-8396-D3F1A3DD4406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382026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A6879C-57B2-F04C-978C-63A477A1E1E9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634622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5AA164-279D-6D42-827F-9ECA6ADB3D21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44473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64718-82E6-4F43-BF37-3EFB18D7BCFA}" type="datetimeFigureOut">
              <a:rPr lang="en-US" smtClean="0"/>
              <a:t>10/9/15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8AA8-4B69-154E-BAB5-CA2476E92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64718-82E6-4F43-BF37-3EFB18D7BCFA}" type="datetimeFigureOut">
              <a:rPr lang="en-US" smtClean="0"/>
              <a:t>10/9/15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8AA8-4B69-154E-BAB5-CA2476E92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64718-82E6-4F43-BF37-3EFB18D7BCFA}" type="datetimeFigureOut">
              <a:rPr lang="en-US" smtClean="0"/>
              <a:t>10/9/15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8AA8-4B69-154E-BAB5-CA2476E92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64718-82E6-4F43-BF37-3EFB18D7BCFA}" type="datetimeFigureOut">
              <a:rPr lang="en-US" smtClean="0"/>
              <a:t>10/9/15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8AA8-4B69-154E-BAB5-CA2476E92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64718-82E6-4F43-BF37-3EFB18D7BCFA}" type="datetimeFigureOut">
              <a:rPr lang="en-US" smtClean="0"/>
              <a:t>10/9/15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8AA8-4B69-154E-BAB5-CA2476E92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64718-82E6-4F43-BF37-3EFB18D7BCFA}" type="datetimeFigureOut">
              <a:rPr lang="en-US" smtClean="0"/>
              <a:t>10/9/15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8AA8-4B69-154E-BAB5-CA2476E92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64718-82E6-4F43-BF37-3EFB18D7BCFA}" type="datetimeFigureOut">
              <a:rPr lang="en-US" smtClean="0"/>
              <a:t>10/9/15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8AA8-4B69-154E-BAB5-CA2476E92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64718-82E6-4F43-BF37-3EFB18D7BCFA}" type="datetimeFigureOut">
              <a:rPr lang="en-US" smtClean="0"/>
              <a:t>10/9/15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B8AA8-4B69-154E-BAB5-CA2476E92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4D6AD475-98CA-8A45-AF4D-335501EFA85C}" type="slidenum"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4226" name="Picture 130" descr="scripture reading_c_nv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-8335"/>
            <a:ext cx="9178926" cy="516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178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375141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573593"/>
            <a:ext cx="2667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/>
                <a:cs typeface="Avenir Book"/>
              </a:rPr>
              <a:t>Judah Alone</a:t>
            </a:r>
          </a:p>
          <a:p>
            <a:pPr algn="ctr"/>
            <a:r>
              <a:rPr lang="en-US" sz="24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/>
                <a:cs typeface="Avenir Book"/>
              </a:rPr>
              <a:t>2Kings 18-25; 2Chron. 30-36; Isaiah; Micah-Zephaniah; Jeremiah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67000" y="988817"/>
            <a:ext cx="64770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2800" dirty="0" smtClean="0">
                <a:solidFill>
                  <a:srgbClr val="FFFFFF"/>
                </a:solidFill>
                <a:latin typeface="Avenir Roman"/>
                <a:cs typeface="Avenir Roman"/>
              </a:rPr>
              <a:t>Hope for Judah? The reign of Hezekiah (2Kings 18-20)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2800" dirty="0" smtClean="0">
                <a:solidFill>
                  <a:srgbClr val="FFFFFF"/>
                </a:solidFill>
                <a:latin typeface="Avenir Roman"/>
                <a:cs typeface="Avenir Roman"/>
              </a:rPr>
              <a:t>Judah will fall. The reigns of Manasseh &amp; </a:t>
            </a:r>
            <a:r>
              <a:rPr lang="en-US" sz="2800" dirty="0" err="1" smtClean="0">
                <a:solidFill>
                  <a:srgbClr val="FFFFFF"/>
                </a:solidFill>
                <a:latin typeface="Avenir Roman"/>
                <a:cs typeface="Avenir Roman"/>
              </a:rPr>
              <a:t>Amon</a:t>
            </a:r>
            <a:r>
              <a:rPr lang="en-US" sz="2800" dirty="0" smtClean="0">
                <a:solidFill>
                  <a:srgbClr val="FFFFFF"/>
                </a:solidFill>
                <a:latin typeface="Avenir Roman"/>
                <a:cs typeface="Avenir Roman"/>
              </a:rPr>
              <a:t> (2Kings 21)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2800" dirty="0" smtClean="0">
                <a:solidFill>
                  <a:srgbClr val="FFFFFF"/>
                </a:solidFill>
                <a:latin typeface="Avenir Roman"/>
                <a:cs typeface="Avenir Roman"/>
              </a:rPr>
              <a:t>Reform, but too late. The reign of Josiah (2Kings 22.1-23.30</a:t>
            </a:r>
            <a:r>
              <a:rPr lang="en-US" sz="2800" dirty="0" smtClean="0">
                <a:solidFill>
                  <a:srgbClr val="FFFFFF"/>
                </a:solidFill>
                <a:latin typeface="Avenir Roman"/>
                <a:cs typeface="Avenir Roman"/>
              </a:rPr>
              <a:t>)</a:t>
            </a:r>
            <a:endParaRPr lang="en-US" sz="2800" dirty="0">
              <a:solidFill>
                <a:srgbClr val="FFFFFF"/>
              </a:solidFill>
              <a:latin typeface="Avenir Roman"/>
              <a:cs typeface="Avenir Roman"/>
            </a:endParaRPr>
          </a:p>
        </p:txBody>
      </p:sp>
    </p:spTree>
    <p:extLst>
      <p:ext uri="{BB962C8B-B14F-4D97-AF65-F5344CB8AC3E}">
        <p14:creationId xmlns:p14="http://schemas.microsoft.com/office/powerpoint/2010/main" val="79073375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7" y="600949"/>
            <a:ext cx="9123288" cy="393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04792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573593"/>
            <a:ext cx="2667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/>
                <a:cs typeface="Avenir Book"/>
              </a:rPr>
              <a:t>Judah Alone</a:t>
            </a:r>
          </a:p>
          <a:p>
            <a:pPr algn="ctr"/>
            <a:r>
              <a:rPr lang="en-US" sz="24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/>
                <a:cs typeface="Avenir Book"/>
              </a:rPr>
              <a:t>2Kings 18-25; 2Chron. 30-36; Isaiah; Micah-Zephaniah; Jeremiah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67000" y="988817"/>
            <a:ext cx="647700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2800" dirty="0" smtClean="0">
                <a:solidFill>
                  <a:srgbClr val="FFFFFF"/>
                </a:solidFill>
                <a:latin typeface="Avenir Roman"/>
                <a:cs typeface="Avenir Roman"/>
              </a:rPr>
              <a:t>Hope for Judah? The reign of Hezekiah (2Kings 18-20)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2800" dirty="0" smtClean="0">
                <a:solidFill>
                  <a:srgbClr val="FFFFFF"/>
                </a:solidFill>
                <a:latin typeface="Avenir Roman"/>
                <a:cs typeface="Avenir Roman"/>
              </a:rPr>
              <a:t>Judah will fall. The reigns of Manasseh &amp; </a:t>
            </a:r>
            <a:r>
              <a:rPr lang="en-US" sz="2800" dirty="0" err="1" smtClean="0">
                <a:solidFill>
                  <a:srgbClr val="FFFFFF"/>
                </a:solidFill>
                <a:latin typeface="Avenir Roman"/>
                <a:cs typeface="Avenir Roman"/>
              </a:rPr>
              <a:t>Amon</a:t>
            </a:r>
            <a:r>
              <a:rPr lang="en-US" sz="2800" dirty="0" smtClean="0">
                <a:solidFill>
                  <a:srgbClr val="FFFFFF"/>
                </a:solidFill>
                <a:latin typeface="Avenir Roman"/>
                <a:cs typeface="Avenir Roman"/>
              </a:rPr>
              <a:t> (2Kings 21)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2800" dirty="0" smtClean="0">
                <a:solidFill>
                  <a:srgbClr val="FFFFFF"/>
                </a:solidFill>
                <a:latin typeface="Avenir Roman"/>
                <a:cs typeface="Avenir Roman"/>
              </a:rPr>
              <a:t>Reform, but too late. The reign of Josiah (2Kings 22.1-23.30)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2800" dirty="0" smtClean="0">
                <a:solidFill>
                  <a:srgbClr val="FFFFFF"/>
                </a:solidFill>
                <a:latin typeface="Avenir Roman"/>
                <a:cs typeface="Avenir Roman"/>
              </a:rPr>
              <a:t>Judah falls. (2Kings 23.31-25.21)</a:t>
            </a:r>
            <a:endParaRPr lang="en-US" sz="2800" dirty="0">
              <a:solidFill>
                <a:srgbClr val="FFFFFF"/>
              </a:solidFill>
              <a:latin typeface="Avenir Roman"/>
              <a:cs typeface="Avenir Roman"/>
            </a:endParaRPr>
          </a:p>
        </p:txBody>
      </p:sp>
    </p:spTree>
    <p:extLst>
      <p:ext uri="{BB962C8B-B14F-4D97-AF65-F5344CB8AC3E}">
        <p14:creationId xmlns:p14="http://schemas.microsoft.com/office/powerpoint/2010/main" val="1676449124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573593"/>
            <a:ext cx="2667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/>
                <a:cs typeface="Avenir Book"/>
              </a:rPr>
              <a:t>Judah Alone</a:t>
            </a:r>
          </a:p>
          <a:p>
            <a:pPr algn="ctr"/>
            <a:r>
              <a:rPr lang="en-US" sz="24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/>
                <a:cs typeface="Avenir Book"/>
              </a:rPr>
              <a:t>2Kings 18-25; 2Chron. 30-36; Isaiah; Micah-Zephaniah; Jeremiah </a:t>
            </a:r>
          </a:p>
        </p:txBody>
      </p:sp>
      <p:pic>
        <p:nvPicPr>
          <p:cNvPr id="3" name="Picture 2" descr="Lesson 13 chart.001.001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" r="1651"/>
          <a:stretch/>
        </p:blipFill>
        <p:spPr>
          <a:xfrm>
            <a:off x="2606061" y="-2238"/>
            <a:ext cx="653793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71881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573593"/>
            <a:ext cx="2667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/>
                <a:cs typeface="Avenir Book"/>
              </a:rPr>
              <a:t>Judah Alone</a:t>
            </a:r>
          </a:p>
          <a:p>
            <a:pPr algn="ctr"/>
            <a:r>
              <a:rPr lang="en-US" sz="24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/>
                <a:cs typeface="Avenir Book"/>
              </a:rPr>
              <a:t>2Kings 18-25; 2Chron. 30-36; Isaiah; Micah-Zephaniah; Jeremiah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5703"/>
          <a:stretch/>
        </p:blipFill>
        <p:spPr>
          <a:xfrm>
            <a:off x="2667000" y="0"/>
            <a:ext cx="6476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73938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713170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9" name="Rectangle 27"/>
          <p:cNvSpPr>
            <a:spLocks noGrp="1" noChangeArrowheads="1"/>
          </p:cNvSpPr>
          <p:nvPr>
            <p:ph type="subTitle" idx="1"/>
          </p:nvPr>
        </p:nvSpPr>
        <p:spPr>
          <a:xfrm>
            <a:off x="2743200" y="0"/>
            <a:ext cx="6400800" cy="5143500"/>
          </a:xfrm>
        </p:spPr>
        <p:txBody>
          <a:bodyPr numCol="2"/>
          <a:lstStyle/>
          <a:p>
            <a:pPr marL="514350" indent="-514350" algn="l">
              <a:spcBef>
                <a:spcPts val="600"/>
              </a:spcBef>
              <a:buAutoNum type="arabicPeriod"/>
            </a:pPr>
            <a:r>
              <a:rPr lang="en-US" sz="3000" dirty="0" smtClean="0">
                <a:solidFill>
                  <a:schemeClr val="bg1"/>
                </a:solidFill>
                <a:latin typeface="Avenir Book"/>
                <a:cs typeface="Avenir Book"/>
              </a:rPr>
              <a:t>Creation</a:t>
            </a:r>
          </a:p>
          <a:p>
            <a:pPr marL="514350" indent="-514350" algn="l">
              <a:spcBef>
                <a:spcPts val="600"/>
              </a:spcBef>
              <a:buAutoNum type="arabicPeriod"/>
            </a:pPr>
            <a:r>
              <a:rPr lang="en-US" sz="3000" dirty="0" smtClean="0">
                <a:solidFill>
                  <a:schemeClr val="bg1"/>
                </a:solidFill>
                <a:latin typeface="Avenir Book"/>
                <a:cs typeface="Avenir Book"/>
              </a:rPr>
              <a:t>The Flood</a:t>
            </a:r>
          </a:p>
          <a:p>
            <a:pPr marL="514350" indent="-514350" algn="l">
              <a:spcBef>
                <a:spcPts val="600"/>
              </a:spcBef>
              <a:buAutoNum type="arabicPeriod"/>
            </a:pPr>
            <a:r>
              <a:rPr lang="en-US" sz="3000" dirty="0" smtClean="0">
                <a:solidFill>
                  <a:schemeClr val="bg1"/>
                </a:solidFill>
                <a:latin typeface="Avenir Book"/>
                <a:cs typeface="Avenir Book"/>
              </a:rPr>
              <a:t>Patriarchs</a:t>
            </a:r>
          </a:p>
          <a:p>
            <a:pPr marL="514350" indent="-514350" algn="l">
              <a:spcBef>
                <a:spcPts val="600"/>
              </a:spcBef>
              <a:buAutoNum type="arabicPeriod"/>
            </a:pPr>
            <a:r>
              <a:rPr lang="en-US" sz="3000" dirty="0" smtClean="0">
                <a:solidFill>
                  <a:schemeClr val="bg1"/>
                </a:solidFill>
                <a:latin typeface="Avenir Book"/>
                <a:cs typeface="Avenir Book"/>
              </a:rPr>
              <a:t>Exodus from Egypt</a:t>
            </a:r>
          </a:p>
          <a:p>
            <a:pPr marL="514350" indent="-514350" algn="l">
              <a:spcBef>
                <a:spcPts val="600"/>
              </a:spcBef>
              <a:buAutoNum type="arabicPeriod"/>
            </a:pPr>
            <a:r>
              <a:rPr lang="en-US" sz="3000" dirty="0" smtClean="0">
                <a:solidFill>
                  <a:schemeClr val="bg1"/>
                </a:solidFill>
                <a:latin typeface="Avenir Book"/>
                <a:cs typeface="Avenir Book"/>
              </a:rPr>
              <a:t>Wilderness Wanderings</a:t>
            </a:r>
          </a:p>
          <a:p>
            <a:pPr marL="514350" indent="-514350" algn="l">
              <a:spcBef>
                <a:spcPts val="600"/>
              </a:spcBef>
              <a:buAutoNum type="arabicPeriod"/>
            </a:pPr>
            <a:r>
              <a:rPr lang="en-US" sz="3000" dirty="0" smtClean="0">
                <a:solidFill>
                  <a:schemeClr val="bg1"/>
                </a:solidFill>
                <a:latin typeface="Avenir Book"/>
                <a:cs typeface="Avenir Book"/>
              </a:rPr>
              <a:t>Conquest of Canaan</a:t>
            </a:r>
          </a:p>
          <a:p>
            <a:pPr marL="514350" indent="-514350" algn="l">
              <a:spcBef>
                <a:spcPts val="600"/>
              </a:spcBef>
              <a:buAutoNum type="arabicPeriod"/>
            </a:pPr>
            <a:r>
              <a:rPr lang="en-US" sz="3000" dirty="0" smtClean="0">
                <a:solidFill>
                  <a:schemeClr val="bg1"/>
                </a:solidFill>
                <a:latin typeface="Avenir Book"/>
                <a:cs typeface="Avenir Book"/>
              </a:rPr>
              <a:t>Judges</a:t>
            </a:r>
          </a:p>
          <a:p>
            <a:pPr marL="514350" indent="-514350" algn="l">
              <a:spcBef>
                <a:spcPts val="600"/>
              </a:spcBef>
              <a:buAutoNum type="arabicPeriod"/>
            </a:pPr>
            <a:r>
              <a:rPr lang="en-US" sz="3000" dirty="0" smtClean="0">
                <a:solidFill>
                  <a:schemeClr val="bg1"/>
                </a:solidFill>
                <a:latin typeface="Avenir Book"/>
                <a:cs typeface="Avenir Book"/>
              </a:rPr>
              <a:t>United Kingdom</a:t>
            </a:r>
          </a:p>
          <a:p>
            <a:pPr marL="514350" indent="-514350" algn="l">
              <a:spcBef>
                <a:spcPts val="600"/>
              </a:spcBef>
              <a:buAutoNum type="arabicPeriod"/>
            </a:pPr>
            <a:r>
              <a:rPr lang="en-US" sz="3000" dirty="0" smtClean="0">
                <a:solidFill>
                  <a:schemeClr val="bg1"/>
                </a:solidFill>
                <a:latin typeface="Avenir Book"/>
                <a:cs typeface="Avenir Book"/>
              </a:rPr>
              <a:t>Divided Kingdom</a:t>
            </a:r>
          </a:p>
          <a:p>
            <a:pPr marL="514350" indent="-514350" algn="l">
              <a:spcBef>
                <a:spcPts val="600"/>
              </a:spcBef>
              <a:buAutoNum type="arabicPeriod"/>
            </a:pPr>
            <a:r>
              <a:rPr lang="en-US" sz="3000" dirty="0" smtClean="0">
                <a:solidFill>
                  <a:schemeClr val="bg1"/>
                </a:solidFill>
                <a:latin typeface="Avenir Book"/>
                <a:cs typeface="Avenir Book"/>
              </a:rPr>
              <a:t>Judah Alone</a:t>
            </a:r>
          </a:p>
          <a:p>
            <a:pPr marL="514350" indent="-514350" algn="l">
              <a:spcBef>
                <a:spcPts val="600"/>
              </a:spcBef>
              <a:buAutoNum type="arabicPeriod"/>
            </a:pPr>
            <a:r>
              <a:rPr lang="en-US" sz="3000" dirty="0" smtClean="0">
                <a:solidFill>
                  <a:schemeClr val="bg1"/>
                </a:solidFill>
                <a:latin typeface="Avenir Book"/>
                <a:cs typeface="Avenir Book"/>
              </a:rPr>
              <a:t>Babylonian Captivity</a:t>
            </a:r>
          </a:p>
          <a:p>
            <a:pPr marL="514350" indent="-514350" algn="l">
              <a:spcBef>
                <a:spcPts val="600"/>
              </a:spcBef>
              <a:buAutoNum type="arabicPeriod"/>
            </a:pPr>
            <a:r>
              <a:rPr lang="en-US" sz="3000" dirty="0" smtClean="0">
                <a:solidFill>
                  <a:schemeClr val="bg1"/>
                </a:solidFill>
                <a:latin typeface="Avenir Book"/>
                <a:cs typeface="Avenir Book"/>
              </a:rPr>
              <a:t>Return from Captivity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809750"/>
            <a:ext cx="26670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4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/>
                <a:ea typeface="ＭＳ Ｐゴシック" charset="0"/>
                <a:cs typeface="Avenir Book"/>
              </a:rPr>
              <a:t>STORY of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4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/>
                <a:ea typeface="ＭＳ Ｐゴシック" charset="0"/>
                <a:cs typeface="Avenir Book"/>
              </a:rPr>
              <a:t>the OLD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4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/>
                <a:ea typeface="ＭＳ Ｐゴシック" charset="0"/>
                <a:cs typeface="Avenir Book"/>
              </a:rPr>
              <a:t>TESTAMENT</a:t>
            </a:r>
          </a:p>
        </p:txBody>
      </p:sp>
    </p:spTree>
    <p:extLst>
      <p:ext uri="{BB962C8B-B14F-4D97-AF65-F5344CB8AC3E}">
        <p14:creationId xmlns:p14="http://schemas.microsoft.com/office/powerpoint/2010/main" val="2159639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9" name="Rectangle 27"/>
          <p:cNvSpPr>
            <a:spLocks noGrp="1" noChangeArrowheads="1"/>
          </p:cNvSpPr>
          <p:nvPr>
            <p:ph type="subTitle" idx="1"/>
          </p:nvPr>
        </p:nvSpPr>
        <p:spPr>
          <a:xfrm>
            <a:off x="2743200" y="0"/>
            <a:ext cx="6400800" cy="5143500"/>
          </a:xfrm>
        </p:spPr>
        <p:txBody>
          <a:bodyPr numCol="2"/>
          <a:lstStyle/>
          <a:p>
            <a:pPr marL="514350" indent="-514350" algn="l">
              <a:spcBef>
                <a:spcPts val="600"/>
              </a:spcBef>
              <a:buAutoNum type="arabicPeriod"/>
            </a:pPr>
            <a:r>
              <a:rPr lang="en-US" sz="3000" dirty="0" smtClean="0">
                <a:solidFill>
                  <a:schemeClr val="bg1"/>
                </a:solidFill>
                <a:latin typeface="Avenir Book"/>
                <a:cs typeface="Avenir Book"/>
              </a:rPr>
              <a:t>Creation</a:t>
            </a:r>
          </a:p>
          <a:p>
            <a:pPr marL="514350" indent="-514350" algn="l">
              <a:spcBef>
                <a:spcPts val="600"/>
              </a:spcBef>
              <a:buAutoNum type="arabicPeriod"/>
            </a:pPr>
            <a:r>
              <a:rPr lang="en-US" sz="3000" dirty="0" smtClean="0">
                <a:solidFill>
                  <a:schemeClr val="bg1"/>
                </a:solidFill>
                <a:latin typeface="Avenir Book"/>
                <a:cs typeface="Avenir Book"/>
              </a:rPr>
              <a:t>The Flood</a:t>
            </a:r>
          </a:p>
          <a:p>
            <a:pPr marL="514350" indent="-514350" algn="l">
              <a:spcBef>
                <a:spcPts val="600"/>
              </a:spcBef>
              <a:buAutoNum type="arabicPeriod"/>
            </a:pPr>
            <a:r>
              <a:rPr lang="en-US" sz="3000" dirty="0" smtClean="0">
                <a:solidFill>
                  <a:schemeClr val="bg1"/>
                </a:solidFill>
                <a:latin typeface="Avenir Book"/>
                <a:cs typeface="Avenir Book"/>
              </a:rPr>
              <a:t>Patriarchs</a:t>
            </a:r>
          </a:p>
          <a:p>
            <a:pPr marL="514350" indent="-514350" algn="l">
              <a:spcBef>
                <a:spcPts val="600"/>
              </a:spcBef>
              <a:buAutoNum type="arabicPeriod"/>
            </a:pPr>
            <a:r>
              <a:rPr lang="en-US" sz="3000" dirty="0" smtClean="0">
                <a:solidFill>
                  <a:schemeClr val="bg1"/>
                </a:solidFill>
                <a:latin typeface="Avenir Book"/>
                <a:cs typeface="Avenir Book"/>
              </a:rPr>
              <a:t>Exodus from Egypt</a:t>
            </a:r>
          </a:p>
          <a:p>
            <a:pPr marL="514350" indent="-514350" algn="l">
              <a:spcBef>
                <a:spcPts val="600"/>
              </a:spcBef>
              <a:buAutoNum type="arabicPeriod"/>
            </a:pPr>
            <a:r>
              <a:rPr lang="en-US" sz="3000" dirty="0" smtClean="0">
                <a:solidFill>
                  <a:schemeClr val="bg1"/>
                </a:solidFill>
                <a:latin typeface="Avenir Book"/>
                <a:cs typeface="Avenir Book"/>
              </a:rPr>
              <a:t>Wilderness Wanderings</a:t>
            </a:r>
          </a:p>
          <a:p>
            <a:pPr marL="514350" indent="-514350" algn="l">
              <a:spcBef>
                <a:spcPts val="600"/>
              </a:spcBef>
              <a:buAutoNum type="arabicPeriod"/>
            </a:pPr>
            <a:r>
              <a:rPr lang="en-US" sz="3000" dirty="0" smtClean="0">
                <a:solidFill>
                  <a:schemeClr val="bg1"/>
                </a:solidFill>
                <a:latin typeface="Avenir Book"/>
                <a:cs typeface="Avenir Book"/>
              </a:rPr>
              <a:t>Conquest of Canaan</a:t>
            </a:r>
          </a:p>
          <a:p>
            <a:pPr marL="514350" indent="-514350" algn="l">
              <a:spcBef>
                <a:spcPts val="600"/>
              </a:spcBef>
              <a:buAutoNum type="arabicPeriod"/>
            </a:pPr>
            <a:r>
              <a:rPr lang="en-US" sz="3000" dirty="0" smtClean="0">
                <a:solidFill>
                  <a:schemeClr val="bg1"/>
                </a:solidFill>
                <a:latin typeface="Avenir Book"/>
                <a:cs typeface="Avenir Book"/>
              </a:rPr>
              <a:t>Judges</a:t>
            </a:r>
          </a:p>
          <a:p>
            <a:pPr marL="514350" indent="-514350" algn="l">
              <a:spcBef>
                <a:spcPts val="600"/>
              </a:spcBef>
              <a:buAutoNum type="arabicPeriod"/>
            </a:pPr>
            <a:r>
              <a:rPr lang="en-US" sz="3000" dirty="0" smtClean="0">
                <a:solidFill>
                  <a:schemeClr val="bg1"/>
                </a:solidFill>
                <a:latin typeface="Avenir Book"/>
                <a:cs typeface="Avenir Book"/>
              </a:rPr>
              <a:t>United Kingdom</a:t>
            </a:r>
          </a:p>
          <a:p>
            <a:pPr marL="514350" indent="-514350" algn="l">
              <a:spcBef>
                <a:spcPts val="600"/>
              </a:spcBef>
              <a:buAutoNum type="arabicPeriod"/>
            </a:pPr>
            <a:r>
              <a:rPr lang="en-US" sz="3000" dirty="0" smtClean="0">
                <a:solidFill>
                  <a:schemeClr val="bg1"/>
                </a:solidFill>
                <a:latin typeface="Avenir Book"/>
                <a:cs typeface="Avenir Book"/>
              </a:rPr>
              <a:t>Divided Kingdom</a:t>
            </a:r>
          </a:p>
          <a:p>
            <a:pPr marL="514350" indent="-514350" algn="l">
              <a:spcBef>
                <a:spcPts val="600"/>
              </a:spcBef>
              <a:buAutoNum type="arabicPeriod"/>
            </a:pPr>
            <a:r>
              <a:rPr lang="en-US" sz="3000" dirty="0" smtClean="0">
                <a:solidFill>
                  <a:srgbClr val="FFFF66"/>
                </a:solidFill>
                <a:latin typeface="Avenir Book"/>
                <a:cs typeface="Avenir Book"/>
              </a:rPr>
              <a:t>Judah Alone</a:t>
            </a:r>
          </a:p>
          <a:p>
            <a:pPr marL="514350" indent="-514350" algn="l">
              <a:spcBef>
                <a:spcPts val="600"/>
              </a:spcBef>
              <a:buAutoNum type="arabicPeriod"/>
            </a:pPr>
            <a:r>
              <a:rPr lang="en-US" sz="3000" dirty="0" smtClean="0">
                <a:solidFill>
                  <a:schemeClr val="bg1"/>
                </a:solidFill>
                <a:latin typeface="Avenir Book"/>
                <a:cs typeface="Avenir Book"/>
              </a:rPr>
              <a:t>Babylonian Captivity</a:t>
            </a:r>
          </a:p>
          <a:p>
            <a:pPr marL="514350" indent="-514350" algn="l">
              <a:spcBef>
                <a:spcPts val="600"/>
              </a:spcBef>
              <a:buAutoNum type="arabicPeriod"/>
            </a:pPr>
            <a:r>
              <a:rPr lang="en-US" sz="3000" dirty="0" smtClean="0">
                <a:solidFill>
                  <a:schemeClr val="bg1"/>
                </a:solidFill>
                <a:latin typeface="Avenir Book"/>
                <a:cs typeface="Avenir Book"/>
              </a:rPr>
              <a:t>Return from Captivity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809750"/>
            <a:ext cx="26670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4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/>
                <a:ea typeface="ＭＳ Ｐゴシック" charset="0"/>
                <a:cs typeface="Avenir Book"/>
              </a:rPr>
              <a:t>STORY of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4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/>
                <a:ea typeface="ＭＳ Ｐゴシック" charset="0"/>
                <a:cs typeface="Avenir Book"/>
              </a:rPr>
              <a:t>the OLD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4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/>
                <a:ea typeface="ＭＳ Ｐゴシック" charset="0"/>
                <a:cs typeface="Avenir Book"/>
              </a:rPr>
              <a:t>TESTAMENT</a:t>
            </a:r>
          </a:p>
        </p:txBody>
      </p:sp>
    </p:spTree>
    <p:extLst>
      <p:ext uri="{BB962C8B-B14F-4D97-AF65-F5344CB8AC3E}">
        <p14:creationId xmlns:p14="http://schemas.microsoft.com/office/powerpoint/2010/main" val="250142995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573593"/>
            <a:ext cx="2667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/>
                <a:cs typeface="Avenir Book"/>
              </a:rPr>
              <a:t>Judah Alone</a:t>
            </a:r>
          </a:p>
          <a:p>
            <a:pPr algn="ctr"/>
            <a:r>
              <a:rPr lang="en-US" sz="24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/>
                <a:cs typeface="Avenir Book"/>
              </a:rPr>
              <a:t>2Kings 18-25; 2Chron. 30-36; Isaiah; Micah-Zephaniah; Jeremiah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67000" y="988817"/>
            <a:ext cx="6477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2800" dirty="0" smtClean="0">
                <a:solidFill>
                  <a:srgbClr val="FFFFFF"/>
                </a:solidFill>
                <a:latin typeface="Avenir Roman"/>
                <a:cs typeface="Avenir Roman"/>
              </a:rPr>
              <a:t>Hope for Judah? The reign of Hezekiah (2Kings 18-20</a:t>
            </a:r>
            <a:r>
              <a:rPr lang="en-US" sz="2800" dirty="0" smtClean="0">
                <a:solidFill>
                  <a:srgbClr val="FFFFFF"/>
                </a:solidFill>
                <a:latin typeface="Avenir Roman"/>
                <a:cs typeface="Avenir Roman"/>
              </a:rPr>
              <a:t>)</a:t>
            </a:r>
            <a:endParaRPr lang="en-US" sz="2800" dirty="0">
              <a:solidFill>
                <a:srgbClr val="FFFFFF"/>
              </a:solidFill>
              <a:latin typeface="Avenir Roman"/>
              <a:cs typeface="Avenir Roman"/>
            </a:endParaRPr>
          </a:p>
        </p:txBody>
      </p:sp>
    </p:spTree>
    <p:extLst>
      <p:ext uri="{BB962C8B-B14F-4D97-AF65-F5344CB8AC3E}">
        <p14:creationId xmlns:p14="http://schemas.microsoft.com/office/powerpoint/2010/main" val="94722464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573593"/>
            <a:ext cx="2667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/>
                <a:cs typeface="Avenir Book"/>
              </a:rPr>
              <a:t>Judah Alone</a:t>
            </a:r>
          </a:p>
          <a:p>
            <a:pPr algn="ctr"/>
            <a:r>
              <a:rPr lang="en-US" sz="24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/>
                <a:cs typeface="Avenir Book"/>
              </a:rPr>
              <a:t>2Kings 18-25; 2Chron. 30-36; Isaiah; Micah-Zephaniah; Jeremiah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7966" t="13226" r="8689"/>
          <a:stretch/>
        </p:blipFill>
        <p:spPr>
          <a:xfrm>
            <a:off x="3923514" y="0"/>
            <a:ext cx="3719401" cy="517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6371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573593"/>
            <a:ext cx="2667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/>
                <a:cs typeface="Avenir Book"/>
              </a:rPr>
              <a:t>Judah Alone</a:t>
            </a:r>
          </a:p>
          <a:p>
            <a:pPr algn="ctr"/>
            <a:r>
              <a:rPr lang="en-US" sz="24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/>
                <a:cs typeface="Avenir Book"/>
              </a:rPr>
              <a:t>2Kings 18-25; 2Chron. 30-36; Isaiah; Micah-Zephaniah; Jeremiah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0394" y="0"/>
            <a:ext cx="385117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05181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573593"/>
            <a:ext cx="2667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/>
                <a:cs typeface="Avenir Book"/>
              </a:rPr>
              <a:t>Judah Alone</a:t>
            </a:r>
          </a:p>
          <a:p>
            <a:pPr algn="ctr"/>
            <a:r>
              <a:rPr lang="en-US" sz="24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/>
                <a:cs typeface="Avenir Book"/>
              </a:rPr>
              <a:t>2Kings 18-25; 2Chron. 30-36; Isaiah; Micah-Zephaniah; Jeremiah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093" y="0"/>
            <a:ext cx="385117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19558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573593"/>
            <a:ext cx="2667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/>
                <a:cs typeface="Avenir Book"/>
              </a:rPr>
              <a:t>Judah Alone</a:t>
            </a:r>
          </a:p>
          <a:p>
            <a:pPr algn="ctr"/>
            <a:r>
              <a:rPr lang="en-US" sz="24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/>
                <a:cs typeface="Avenir Book"/>
              </a:rPr>
              <a:t>2Kings 18-25; 2Chron. 30-36; Isaiah; Micah-Zephaniah; Jeremiah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4268" t="42711" r="31588" b="18415"/>
          <a:stretch/>
        </p:blipFill>
        <p:spPr>
          <a:xfrm>
            <a:off x="3413231" y="-42724"/>
            <a:ext cx="5397667" cy="5175877"/>
          </a:xfrm>
          <a:prstGeom prst="rect">
            <a:avLst/>
          </a:prstGeom>
        </p:spPr>
      </p:pic>
      <p:sp>
        <p:nvSpPr>
          <p:cNvPr id="2" name="6-Point Star 1"/>
          <p:cNvSpPr/>
          <p:nvPr/>
        </p:nvSpPr>
        <p:spPr bwMode="auto">
          <a:xfrm>
            <a:off x="5363649" y="2460489"/>
            <a:ext cx="181434" cy="204096"/>
          </a:xfrm>
          <a:prstGeom prst="star6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3" name="Explosion 1 2"/>
          <p:cNvSpPr/>
          <p:nvPr/>
        </p:nvSpPr>
        <p:spPr bwMode="auto">
          <a:xfrm>
            <a:off x="3571986" y="3446953"/>
            <a:ext cx="351528" cy="272128"/>
          </a:xfrm>
          <a:prstGeom prst="irregularSeal1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45133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07273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4783</TotalTime>
  <Words>360</Words>
  <Application>Microsoft Macintosh PowerPoint</Application>
  <PresentationFormat>On-screen Show (16:9)</PresentationFormat>
  <Paragraphs>67</Paragraphs>
  <Slides>15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Black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South Bumby Church of Christ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Office 2004 Test Drive User</dc:creator>
  <cp:lastModifiedBy>Joshua Creel</cp:lastModifiedBy>
  <cp:revision>45</cp:revision>
  <dcterms:created xsi:type="dcterms:W3CDTF">2015-03-14T15:43:00Z</dcterms:created>
  <dcterms:modified xsi:type="dcterms:W3CDTF">2015-10-10T00:55:33Z</dcterms:modified>
</cp:coreProperties>
</file>