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000066"/>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632"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charset="0"/>
                <a:cs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0"/>
                <a:cs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charset="0"/>
                <a:cs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82E7D3C7-E104-4D7B-AA06-8910DBB85454}" type="slidenum">
              <a:rPr lang="en-US" altLang="en-US"/>
              <a:pPr/>
              <a:t>‹#›</a:t>
            </a:fld>
            <a:endParaRPr lang="en-US" altLang="en-US"/>
          </a:p>
        </p:txBody>
      </p:sp>
    </p:spTree>
    <p:extLst>
      <p:ext uri="{BB962C8B-B14F-4D97-AF65-F5344CB8AC3E}">
        <p14:creationId xmlns:p14="http://schemas.microsoft.com/office/powerpoint/2010/main" val="316201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D0E30-F50B-4D0C-B947-61FFF2949313}" type="datetimeFigureOut">
              <a:rPr lang="en-US" smtClean="0"/>
              <a:t>10/18/15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DEFE9-5BDF-4B84-817A-A46D4831A3E2}" type="slidenum">
              <a:rPr lang="en-US" smtClean="0"/>
              <a:t>‹#›</a:t>
            </a:fld>
            <a:endParaRPr lang="en-US"/>
          </a:p>
        </p:txBody>
      </p:sp>
    </p:spTree>
    <p:extLst>
      <p:ext uri="{BB962C8B-B14F-4D97-AF65-F5344CB8AC3E}">
        <p14:creationId xmlns:p14="http://schemas.microsoft.com/office/powerpoint/2010/main" val="52318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1</a:t>
            </a:fld>
            <a:endParaRPr lang="en-US"/>
          </a:p>
        </p:txBody>
      </p:sp>
    </p:spTree>
    <p:extLst>
      <p:ext uri="{BB962C8B-B14F-4D97-AF65-F5344CB8AC3E}">
        <p14:creationId xmlns:p14="http://schemas.microsoft.com/office/powerpoint/2010/main" val="131704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2</a:t>
            </a:fld>
            <a:endParaRPr lang="en-US"/>
          </a:p>
        </p:txBody>
      </p:sp>
    </p:spTree>
    <p:extLst>
      <p:ext uri="{BB962C8B-B14F-4D97-AF65-F5344CB8AC3E}">
        <p14:creationId xmlns:p14="http://schemas.microsoft.com/office/powerpoint/2010/main" val="1457310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3</a:t>
            </a:fld>
            <a:endParaRPr lang="en-US"/>
          </a:p>
        </p:txBody>
      </p:sp>
    </p:spTree>
    <p:extLst>
      <p:ext uri="{BB962C8B-B14F-4D97-AF65-F5344CB8AC3E}">
        <p14:creationId xmlns:p14="http://schemas.microsoft.com/office/powerpoint/2010/main" val="2039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4</a:t>
            </a:fld>
            <a:endParaRPr lang="en-US"/>
          </a:p>
        </p:txBody>
      </p:sp>
    </p:spTree>
    <p:extLst>
      <p:ext uri="{BB962C8B-B14F-4D97-AF65-F5344CB8AC3E}">
        <p14:creationId xmlns:p14="http://schemas.microsoft.com/office/powerpoint/2010/main" val="3602213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5</a:t>
            </a:fld>
            <a:endParaRPr lang="en-US"/>
          </a:p>
        </p:txBody>
      </p:sp>
    </p:spTree>
    <p:extLst>
      <p:ext uri="{BB962C8B-B14F-4D97-AF65-F5344CB8AC3E}">
        <p14:creationId xmlns:p14="http://schemas.microsoft.com/office/powerpoint/2010/main" val="237068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6</a:t>
            </a:fld>
            <a:endParaRPr lang="en-US"/>
          </a:p>
        </p:txBody>
      </p:sp>
    </p:spTree>
    <p:extLst>
      <p:ext uri="{BB962C8B-B14F-4D97-AF65-F5344CB8AC3E}">
        <p14:creationId xmlns:p14="http://schemas.microsoft.com/office/powerpoint/2010/main" val="35086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7</a:t>
            </a:fld>
            <a:endParaRPr lang="en-US"/>
          </a:p>
        </p:txBody>
      </p:sp>
    </p:spTree>
    <p:extLst>
      <p:ext uri="{BB962C8B-B14F-4D97-AF65-F5344CB8AC3E}">
        <p14:creationId xmlns:p14="http://schemas.microsoft.com/office/powerpoint/2010/main" val="2420872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8</a:t>
            </a:fld>
            <a:endParaRPr lang="en-US"/>
          </a:p>
        </p:txBody>
      </p:sp>
    </p:spTree>
    <p:extLst>
      <p:ext uri="{BB962C8B-B14F-4D97-AF65-F5344CB8AC3E}">
        <p14:creationId xmlns:p14="http://schemas.microsoft.com/office/powerpoint/2010/main" val="10945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5DEFE9-5BDF-4B84-817A-A46D4831A3E2}" type="slidenum">
              <a:rPr lang="en-US" smtClean="0"/>
              <a:t>9</a:t>
            </a:fld>
            <a:endParaRPr lang="en-US"/>
          </a:p>
        </p:txBody>
      </p:sp>
    </p:spTree>
    <p:extLst>
      <p:ext uri="{BB962C8B-B14F-4D97-AF65-F5344CB8AC3E}">
        <p14:creationId xmlns:p14="http://schemas.microsoft.com/office/powerpoint/2010/main" val="262619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4500"/>
            <a:ext cx="7772400" cy="857250"/>
          </a:xfrm>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2914650"/>
            <a:ext cx="6400800" cy="1314450"/>
          </a:xfrm>
        </p:spPr>
        <p:txBody>
          <a:bodyPr/>
          <a:lstStyle>
            <a:lvl1pPr marL="0" indent="0" algn="ctr">
              <a:buFontTx/>
              <a:buNone/>
              <a:defRPr sz="3600"/>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572ED51-EAED-4C44-B12E-8D3C8368B582}" type="slidenum">
              <a:rPr lang="en-US" altLang="en-US"/>
              <a:pPr/>
              <a:t>‹#›</a:t>
            </a:fld>
            <a:endParaRPr lang="en-US" altLang="en-US"/>
          </a:p>
        </p:txBody>
      </p:sp>
    </p:spTree>
    <p:extLst>
      <p:ext uri="{BB962C8B-B14F-4D97-AF65-F5344CB8AC3E}">
        <p14:creationId xmlns:p14="http://schemas.microsoft.com/office/powerpoint/2010/main" val="6869908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2F2CFE-2BDA-47DC-BD2A-2BC733D39322}" type="slidenum">
              <a:rPr lang="en-US" altLang="en-US"/>
              <a:pPr/>
              <a:t>‹#›</a:t>
            </a:fld>
            <a:endParaRPr lang="en-US" altLang="en-US"/>
          </a:p>
        </p:txBody>
      </p:sp>
    </p:spTree>
    <p:extLst>
      <p:ext uri="{BB962C8B-B14F-4D97-AF65-F5344CB8AC3E}">
        <p14:creationId xmlns:p14="http://schemas.microsoft.com/office/powerpoint/2010/main" val="3036242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9F3E96E-9E03-412C-BAFD-295E4EEFD2F3}" type="slidenum">
              <a:rPr lang="en-US" altLang="en-US"/>
              <a:pPr/>
              <a:t>‹#›</a:t>
            </a:fld>
            <a:endParaRPr lang="en-US" altLang="en-US"/>
          </a:p>
        </p:txBody>
      </p:sp>
    </p:spTree>
    <p:extLst>
      <p:ext uri="{BB962C8B-B14F-4D97-AF65-F5344CB8AC3E}">
        <p14:creationId xmlns:p14="http://schemas.microsoft.com/office/powerpoint/2010/main" val="17562050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8824D94-7E34-4207-816D-F08F6F35434E}" type="slidenum">
              <a:rPr lang="en-US" altLang="en-US"/>
              <a:pPr/>
              <a:t>‹#›</a:t>
            </a:fld>
            <a:endParaRPr lang="en-US" altLang="en-US"/>
          </a:p>
        </p:txBody>
      </p:sp>
    </p:spTree>
    <p:extLst>
      <p:ext uri="{BB962C8B-B14F-4D97-AF65-F5344CB8AC3E}">
        <p14:creationId xmlns:p14="http://schemas.microsoft.com/office/powerpoint/2010/main" val="8040080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F378509-D956-4BD3-8D6B-D597E5DE3D35}" type="slidenum">
              <a:rPr lang="en-US" altLang="en-US"/>
              <a:pPr/>
              <a:t>‹#›</a:t>
            </a:fld>
            <a:endParaRPr lang="en-US" altLang="en-US"/>
          </a:p>
        </p:txBody>
      </p:sp>
    </p:spTree>
    <p:extLst>
      <p:ext uri="{BB962C8B-B14F-4D97-AF65-F5344CB8AC3E}">
        <p14:creationId xmlns:p14="http://schemas.microsoft.com/office/powerpoint/2010/main" val="41205865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94CE93B-D63C-49BE-AABB-5AA01EC0F4E3}" type="slidenum">
              <a:rPr lang="en-US" altLang="en-US"/>
              <a:pPr/>
              <a:t>‹#›</a:t>
            </a:fld>
            <a:endParaRPr lang="en-US" altLang="en-US"/>
          </a:p>
        </p:txBody>
      </p:sp>
    </p:spTree>
    <p:extLst>
      <p:ext uri="{BB962C8B-B14F-4D97-AF65-F5344CB8AC3E}">
        <p14:creationId xmlns:p14="http://schemas.microsoft.com/office/powerpoint/2010/main" val="39956618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CEEDE96-39EF-4E98-8C3C-B0B4D7BD49DD}" type="slidenum">
              <a:rPr lang="en-US" altLang="en-US"/>
              <a:pPr/>
              <a:t>‹#›</a:t>
            </a:fld>
            <a:endParaRPr lang="en-US" altLang="en-US"/>
          </a:p>
        </p:txBody>
      </p:sp>
    </p:spTree>
    <p:extLst>
      <p:ext uri="{BB962C8B-B14F-4D97-AF65-F5344CB8AC3E}">
        <p14:creationId xmlns:p14="http://schemas.microsoft.com/office/powerpoint/2010/main" val="25537177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DA47A9C-9BC1-4A8A-927F-50310E76B7D2}" type="slidenum">
              <a:rPr lang="en-US" altLang="en-US"/>
              <a:pPr/>
              <a:t>‹#›</a:t>
            </a:fld>
            <a:endParaRPr lang="en-US" altLang="en-US"/>
          </a:p>
        </p:txBody>
      </p:sp>
    </p:spTree>
    <p:extLst>
      <p:ext uri="{BB962C8B-B14F-4D97-AF65-F5344CB8AC3E}">
        <p14:creationId xmlns:p14="http://schemas.microsoft.com/office/powerpoint/2010/main" val="40507606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73F7497-7B65-4B3C-9F30-A4185B19305D}" type="slidenum">
              <a:rPr lang="en-US" altLang="en-US"/>
              <a:pPr/>
              <a:t>‹#›</a:t>
            </a:fld>
            <a:endParaRPr lang="en-US" altLang="en-US"/>
          </a:p>
        </p:txBody>
      </p:sp>
    </p:spTree>
    <p:extLst>
      <p:ext uri="{BB962C8B-B14F-4D97-AF65-F5344CB8AC3E}">
        <p14:creationId xmlns:p14="http://schemas.microsoft.com/office/powerpoint/2010/main" val="26052997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9AF3B30-05AE-422E-976F-A2D3AA395686}" type="slidenum">
              <a:rPr lang="en-US" altLang="en-US"/>
              <a:pPr/>
              <a:t>‹#›</a:t>
            </a:fld>
            <a:endParaRPr lang="en-US" altLang="en-US"/>
          </a:p>
        </p:txBody>
      </p:sp>
    </p:spTree>
    <p:extLst>
      <p:ext uri="{BB962C8B-B14F-4D97-AF65-F5344CB8AC3E}">
        <p14:creationId xmlns:p14="http://schemas.microsoft.com/office/powerpoint/2010/main" val="27050949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E8EB960-84AE-4169-BDA5-0BB6F132F140}" type="slidenum">
              <a:rPr lang="en-US" altLang="en-US"/>
              <a:pPr/>
              <a:t>‹#›</a:t>
            </a:fld>
            <a:endParaRPr lang="en-US" altLang="en-US"/>
          </a:p>
        </p:txBody>
      </p:sp>
    </p:spTree>
    <p:extLst>
      <p:ext uri="{BB962C8B-B14F-4D97-AF65-F5344CB8AC3E}">
        <p14:creationId xmlns:p14="http://schemas.microsoft.com/office/powerpoint/2010/main" val="10694628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457200"/>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685800" y="14859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6858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atin typeface="+mn-lt"/>
                <a:ea typeface="ＭＳ Ｐゴシック" charset="0"/>
                <a:cs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atin typeface="+mn-lt"/>
                <a:ea typeface="ＭＳ Ｐゴシック" charset="0"/>
                <a:cs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5532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fld id="{B60A2AA7-2494-45E8-883C-38FB6930C77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xStyles>
    <p:titleStyle>
      <a:lvl1pPr algn="ctr" rtl="0" eaLnBrk="0" fontAlgn="base" hangingPunct="0">
        <a:spcBef>
          <a:spcPct val="0"/>
        </a:spcBef>
        <a:spcAft>
          <a:spcPct val="0"/>
        </a:spcAft>
        <a:defRPr sz="3800" b="1">
          <a:solidFill>
            <a:schemeClr val="tx2"/>
          </a:solidFill>
          <a:latin typeface="+mj-lt"/>
          <a:ea typeface="MS PGothic" pitchFamily="34" charset="-128"/>
          <a:cs typeface="+mj-cs"/>
        </a:defRPr>
      </a:lvl1pPr>
      <a:lvl2pPr algn="ctr" rtl="0" eaLnBrk="0" fontAlgn="base" hangingPunct="0">
        <a:spcBef>
          <a:spcPct val="0"/>
        </a:spcBef>
        <a:spcAft>
          <a:spcPct val="0"/>
        </a:spcAft>
        <a:defRPr sz="3800" b="1">
          <a:solidFill>
            <a:schemeClr val="tx2"/>
          </a:solidFill>
          <a:latin typeface="Arial" charset="0"/>
          <a:ea typeface="MS PGothic" pitchFamily="34" charset="-128"/>
        </a:defRPr>
      </a:lvl2pPr>
      <a:lvl3pPr algn="ctr" rtl="0" eaLnBrk="0" fontAlgn="base" hangingPunct="0">
        <a:spcBef>
          <a:spcPct val="0"/>
        </a:spcBef>
        <a:spcAft>
          <a:spcPct val="0"/>
        </a:spcAft>
        <a:defRPr sz="3800" b="1">
          <a:solidFill>
            <a:schemeClr val="tx2"/>
          </a:solidFill>
          <a:latin typeface="Arial" charset="0"/>
          <a:ea typeface="MS PGothic" pitchFamily="34" charset="-128"/>
        </a:defRPr>
      </a:lvl3pPr>
      <a:lvl4pPr algn="ctr" rtl="0" eaLnBrk="0" fontAlgn="base" hangingPunct="0">
        <a:spcBef>
          <a:spcPct val="0"/>
        </a:spcBef>
        <a:spcAft>
          <a:spcPct val="0"/>
        </a:spcAft>
        <a:defRPr sz="3800" b="1">
          <a:solidFill>
            <a:schemeClr val="tx2"/>
          </a:solidFill>
          <a:latin typeface="Arial" charset="0"/>
          <a:ea typeface="MS PGothic" pitchFamily="34" charset="-128"/>
        </a:defRPr>
      </a:lvl4pPr>
      <a:lvl5pPr algn="ctr" rtl="0" eaLnBrk="0" fontAlgn="base" hangingPunct="0">
        <a:spcBef>
          <a:spcPct val="0"/>
        </a:spcBef>
        <a:spcAft>
          <a:spcPct val="0"/>
        </a:spcAft>
        <a:defRPr sz="3800" b="1">
          <a:solidFill>
            <a:schemeClr val="tx2"/>
          </a:solidFill>
          <a:latin typeface="Arial" charset="0"/>
          <a:ea typeface="MS PGothic" pitchFamily="34" charset="-128"/>
        </a:defRPr>
      </a:lvl5pPr>
      <a:lvl6pPr marL="457200" algn="ctr" rtl="0" fontAlgn="base">
        <a:spcBef>
          <a:spcPct val="0"/>
        </a:spcBef>
        <a:spcAft>
          <a:spcPct val="0"/>
        </a:spcAft>
        <a:defRPr sz="3800" b="1">
          <a:solidFill>
            <a:schemeClr val="tx2"/>
          </a:solidFill>
          <a:latin typeface="Arial" charset="0"/>
          <a:ea typeface="ＭＳ Ｐゴシック" charset="0"/>
        </a:defRPr>
      </a:lvl6pPr>
      <a:lvl7pPr marL="914400" algn="ctr" rtl="0" fontAlgn="base">
        <a:spcBef>
          <a:spcPct val="0"/>
        </a:spcBef>
        <a:spcAft>
          <a:spcPct val="0"/>
        </a:spcAft>
        <a:defRPr sz="3800" b="1">
          <a:solidFill>
            <a:schemeClr val="tx2"/>
          </a:solidFill>
          <a:latin typeface="Arial" charset="0"/>
          <a:ea typeface="ＭＳ Ｐゴシック" charset="0"/>
        </a:defRPr>
      </a:lvl7pPr>
      <a:lvl8pPr marL="1371600" algn="ctr" rtl="0" fontAlgn="base">
        <a:spcBef>
          <a:spcPct val="0"/>
        </a:spcBef>
        <a:spcAft>
          <a:spcPct val="0"/>
        </a:spcAft>
        <a:defRPr sz="3800" b="1">
          <a:solidFill>
            <a:schemeClr val="tx2"/>
          </a:solidFill>
          <a:latin typeface="Arial" charset="0"/>
          <a:ea typeface="ＭＳ Ｐゴシック" charset="0"/>
        </a:defRPr>
      </a:lvl8pPr>
      <a:lvl9pPr marL="1828800" algn="ctr" rtl="0" fontAlgn="base">
        <a:spcBef>
          <a:spcPct val="0"/>
        </a:spcBef>
        <a:spcAft>
          <a:spcPct val="0"/>
        </a:spcAft>
        <a:defRPr sz="38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32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32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32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3200">
          <a:solidFill>
            <a:schemeClr val="tx1"/>
          </a:solidFill>
          <a:latin typeface="+mn-lt"/>
          <a:ea typeface="MS PGothic" pitchFamily="34" charset="-128"/>
        </a:defRPr>
      </a:lvl5pPr>
      <a:lvl6pPr marL="2514600" indent="-228600" algn="l" rtl="0" fontAlgn="base">
        <a:spcBef>
          <a:spcPct val="20000"/>
        </a:spcBef>
        <a:spcAft>
          <a:spcPct val="0"/>
        </a:spcAft>
        <a:buChar char="»"/>
        <a:defRPr sz="3200">
          <a:solidFill>
            <a:schemeClr val="tx1"/>
          </a:solidFill>
          <a:latin typeface="+mn-lt"/>
          <a:ea typeface="+mn-ea"/>
        </a:defRPr>
      </a:lvl6pPr>
      <a:lvl7pPr marL="2971800" indent="-228600" algn="l" rtl="0" fontAlgn="base">
        <a:spcBef>
          <a:spcPct val="20000"/>
        </a:spcBef>
        <a:spcAft>
          <a:spcPct val="0"/>
        </a:spcAft>
        <a:buChar char="»"/>
        <a:defRPr sz="3200">
          <a:solidFill>
            <a:schemeClr val="tx1"/>
          </a:solidFill>
          <a:latin typeface="+mn-lt"/>
          <a:ea typeface="+mn-ea"/>
        </a:defRPr>
      </a:lvl7pPr>
      <a:lvl8pPr marL="3429000" indent="-228600" algn="l" rtl="0" fontAlgn="base">
        <a:spcBef>
          <a:spcPct val="20000"/>
        </a:spcBef>
        <a:spcAft>
          <a:spcPct val="0"/>
        </a:spcAft>
        <a:buChar char="»"/>
        <a:defRPr sz="3200">
          <a:solidFill>
            <a:schemeClr val="tx1"/>
          </a:solidFill>
          <a:latin typeface="+mn-lt"/>
          <a:ea typeface="+mn-ea"/>
        </a:defRPr>
      </a:lvl8pPr>
      <a:lvl9pPr marL="3886200" indent="-228600" algn="l" rtl="0" fontAlgn="base">
        <a:spcBef>
          <a:spcPct val="20000"/>
        </a:spcBef>
        <a:spcAft>
          <a:spcPct val="0"/>
        </a:spcAft>
        <a:buChar char="»"/>
        <a:defRPr sz="3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ea typeface="+mj-ea"/>
              </a:rPr>
              <a:t>Walking in the Light</a:t>
            </a:r>
          </a:p>
        </p:txBody>
      </p:sp>
      <p:sp>
        <p:nvSpPr>
          <p:cNvPr id="2051" name="Rectangle 3"/>
          <p:cNvSpPr>
            <a:spLocks noGrp="1" noChangeArrowheads="1"/>
          </p:cNvSpPr>
          <p:nvPr>
            <p:ph type="subTitle" idx="1"/>
          </p:nvPr>
        </p:nvSpPr>
        <p:spPr/>
        <p:txBody>
          <a:bodyPr/>
          <a:lstStyle/>
          <a:p>
            <a:pPr eaLnBrk="1" hangingPunct="1">
              <a:defRPr/>
            </a:pPr>
            <a:r>
              <a:rPr lang="en-US" smtClean="0">
                <a:ea typeface="+mn-ea"/>
              </a:rPr>
              <a:t>1</a:t>
            </a:r>
            <a:r>
              <a:rPr lang="en-US" baseline="30000" smtClean="0">
                <a:ea typeface="+mn-ea"/>
              </a:rPr>
              <a:t>st</a:t>
            </a:r>
            <a:r>
              <a:rPr lang="en-US" smtClean="0">
                <a:ea typeface="+mn-ea"/>
              </a:rPr>
              <a:t> John 1</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304800" y="171450"/>
            <a:ext cx="8534400" cy="4893647"/>
          </a:xfrm>
          <a:prstGeom prst="rect">
            <a:avLst/>
          </a:prstGeom>
          <a:solidFill>
            <a:srgbClr val="000066"/>
          </a:solidFill>
          <a:ln w="38100" cmpd="dbl">
            <a:solidFill>
              <a:schemeClr val="tx1"/>
            </a:solidFill>
            <a:miter lim="800000"/>
            <a:headEnd/>
            <a:tailEnd/>
          </a:ln>
          <a:effectLst>
            <a:outerShdw blurRad="63500" dist="38099" dir="2700000" algn="ctr" rotWithShape="0">
              <a:srgbClr val="000000">
                <a:alpha val="74998"/>
              </a:srgbClr>
            </a:outerShdw>
          </a:effec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lnSpc>
                <a:spcPct val="90000"/>
              </a:lnSpc>
            </a:pPr>
            <a:r>
              <a:rPr lang="en-US" altLang="en-US" sz="2600" b="1" u="sng" dirty="0">
                <a:latin typeface="Tahoma" pitchFamily="34" charset="0"/>
              </a:rPr>
              <a:t>1 John 1:5-10</a:t>
            </a:r>
            <a:r>
              <a:rPr lang="en-US" altLang="en-US" sz="2600" dirty="0">
                <a:latin typeface="Tahoma" pitchFamily="34" charset="0"/>
              </a:rPr>
              <a:t> </a:t>
            </a:r>
            <a:r>
              <a:rPr lang="ja-JP" altLang="en-US" sz="2600" dirty="0">
                <a:latin typeface="Arial" pitchFamily="34" charset="0"/>
              </a:rPr>
              <a:t>“</a:t>
            </a:r>
            <a:r>
              <a:rPr lang="en-US" altLang="ja-JP" sz="2600" dirty="0">
                <a:latin typeface="Tahoma" pitchFamily="34" charset="0"/>
              </a:rPr>
              <a:t>This is the message which we have heard from Him and declare to you, that God is light and in Him is no darkness at all. </a:t>
            </a:r>
            <a:r>
              <a:rPr lang="en-US" altLang="ja-JP" sz="2600" baseline="30000" dirty="0" smtClean="0">
                <a:latin typeface="Tahoma" pitchFamily="34" charset="0"/>
              </a:rPr>
              <a:t>6</a:t>
            </a:r>
            <a:r>
              <a:rPr lang="en-US" altLang="ja-JP" sz="2600" dirty="0" smtClean="0">
                <a:latin typeface="Tahoma" pitchFamily="34" charset="0"/>
              </a:rPr>
              <a:t> If </a:t>
            </a:r>
            <a:r>
              <a:rPr lang="en-US" altLang="ja-JP" sz="2600" dirty="0">
                <a:latin typeface="Tahoma" pitchFamily="34" charset="0"/>
              </a:rPr>
              <a:t>we say that we have fellowship with Him, and walk in darkness, we lie and do not practice the truth. </a:t>
            </a:r>
            <a:r>
              <a:rPr lang="en-US" altLang="ja-JP" sz="2600" baseline="30000" dirty="0">
                <a:latin typeface="Tahoma" pitchFamily="34" charset="0"/>
              </a:rPr>
              <a:t>7</a:t>
            </a:r>
            <a:r>
              <a:rPr lang="en-US" altLang="ja-JP" sz="2600" dirty="0">
                <a:latin typeface="Tahoma" pitchFamily="34" charset="0"/>
              </a:rPr>
              <a:t> But if we walk in the light as He is in the light, we have fellowship with one another, and the blood of Jesus Christ His Son cleanses us from all sin. </a:t>
            </a:r>
            <a:r>
              <a:rPr lang="en-US" altLang="ja-JP" sz="2600" baseline="30000" dirty="0">
                <a:latin typeface="Tahoma" pitchFamily="34" charset="0"/>
              </a:rPr>
              <a:t>8</a:t>
            </a:r>
            <a:r>
              <a:rPr lang="en-US" altLang="ja-JP" sz="2600" dirty="0">
                <a:latin typeface="Tahoma" pitchFamily="34" charset="0"/>
              </a:rPr>
              <a:t> If we say that we have no sin, we deceive ourselves, and the truth is not in us. </a:t>
            </a:r>
            <a:r>
              <a:rPr lang="en-US" altLang="ja-JP" sz="2600" baseline="30000" dirty="0">
                <a:latin typeface="Tahoma" pitchFamily="34" charset="0"/>
              </a:rPr>
              <a:t>9 </a:t>
            </a:r>
            <a:r>
              <a:rPr lang="en-US" altLang="ja-JP" sz="2600" dirty="0">
                <a:latin typeface="Tahoma" pitchFamily="34" charset="0"/>
              </a:rPr>
              <a:t>If we confess our sins, He is faithful and just to forgive us our sins and to cleanse us from all unrighteousness. </a:t>
            </a:r>
            <a:r>
              <a:rPr lang="en-US" altLang="ja-JP" sz="2600" baseline="30000" dirty="0">
                <a:latin typeface="Tahoma" pitchFamily="34" charset="0"/>
              </a:rPr>
              <a:t>10</a:t>
            </a:r>
            <a:r>
              <a:rPr lang="en-US" altLang="ja-JP" sz="2600" dirty="0">
                <a:latin typeface="Tahoma" pitchFamily="34" charset="0"/>
              </a:rPr>
              <a:t> If we say that we have not sinned, we make Him a liar, and His word is not in us.</a:t>
            </a:r>
            <a:endParaRPr lang="en-US" altLang="en-US" sz="2600" dirty="0">
              <a:latin typeface="Tahoma"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828800" y="685800"/>
            <a:ext cx="6629400" cy="628650"/>
          </a:xfrm>
        </p:spPr>
        <p:txBody>
          <a:bodyPr/>
          <a:lstStyle/>
          <a:p>
            <a:pPr eaLnBrk="1" hangingPunct="1">
              <a:defRPr/>
            </a:pPr>
            <a:r>
              <a:rPr lang="en-US" smtClean="0">
                <a:ea typeface="+mj-ea"/>
              </a:rPr>
              <a:t>Truth of 1</a:t>
            </a:r>
            <a:r>
              <a:rPr lang="en-US" baseline="30000" smtClean="0">
                <a:ea typeface="+mj-ea"/>
              </a:rPr>
              <a:t>st</a:t>
            </a:r>
            <a:r>
              <a:rPr lang="en-US" smtClean="0">
                <a:ea typeface="+mj-ea"/>
              </a:rPr>
              <a:t> John</a:t>
            </a:r>
          </a:p>
        </p:txBody>
      </p:sp>
      <p:sp>
        <p:nvSpPr>
          <p:cNvPr id="8195" name="Rectangle 3"/>
          <p:cNvSpPr>
            <a:spLocks noGrp="1" noChangeArrowheads="1"/>
          </p:cNvSpPr>
          <p:nvPr>
            <p:ph type="body" idx="1"/>
          </p:nvPr>
        </p:nvSpPr>
        <p:spPr>
          <a:xfrm>
            <a:off x="2209800" y="1428750"/>
            <a:ext cx="6400800" cy="3086100"/>
          </a:xfrm>
          <a:effectLst/>
        </p:spPr>
        <p:txBody>
          <a:bodyPr/>
          <a:lstStyle/>
          <a:p>
            <a:pPr eaLnBrk="1" hangingPunct="1"/>
            <a:r>
              <a:rPr lang="en-US" altLang="en-US" sz="3000" dirty="0" smtClean="0"/>
              <a:t>1:5 – God is light</a:t>
            </a:r>
          </a:p>
          <a:p>
            <a:pPr eaLnBrk="1" hangingPunct="1"/>
            <a:r>
              <a:rPr lang="en-US" altLang="en-US" sz="3000" dirty="0" smtClean="0"/>
              <a:t>1:6 – To suggest you can have fellowship with God and walk in darkness is a lie</a:t>
            </a:r>
          </a:p>
          <a:p>
            <a:pPr eaLnBrk="1" hangingPunct="1"/>
            <a:r>
              <a:rPr lang="en-US" altLang="en-US" sz="3000" dirty="0" smtClean="0"/>
              <a:t>1:7 – If you would have fellowship with God you must walk in the light</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up)">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up)">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up)">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a:xfrm>
            <a:off x="1676400" y="1714500"/>
            <a:ext cx="6248400" cy="857250"/>
          </a:xfrm>
        </p:spPr>
        <p:txBody>
          <a:bodyPr/>
          <a:lstStyle/>
          <a:p>
            <a:pPr eaLnBrk="1" hangingPunct="1">
              <a:defRPr/>
            </a:pPr>
            <a:r>
              <a:rPr lang="en-US" dirty="0" smtClean="0">
                <a:ea typeface="+mj-ea"/>
              </a:rPr>
              <a:t>What is this walk?</a:t>
            </a:r>
          </a:p>
        </p:txBody>
      </p:sp>
      <p:sp>
        <p:nvSpPr>
          <p:cNvPr id="9221" name="Rectangle 5"/>
          <p:cNvSpPr>
            <a:spLocks noGrp="1" noChangeArrowheads="1"/>
          </p:cNvSpPr>
          <p:nvPr>
            <p:ph type="subTitle" idx="1"/>
          </p:nvPr>
        </p:nvSpPr>
        <p:spPr/>
        <p:txBody>
          <a:bodyPr/>
          <a:lstStyle/>
          <a:p>
            <a:pPr eaLnBrk="1" hangingPunct="1">
              <a:defRPr/>
            </a:pPr>
            <a:endParaRPr lang="en-US" smtClean="0">
              <a:ea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857250"/>
          </a:xfrm>
        </p:spPr>
        <p:txBody>
          <a:bodyPr/>
          <a:lstStyle/>
          <a:p>
            <a:pPr eaLnBrk="1" hangingPunct="1">
              <a:defRPr/>
            </a:pPr>
            <a:r>
              <a:rPr lang="en-US" sz="3400" b="0" dirty="0" smtClean="0">
                <a:ea typeface="+mj-ea"/>
              </a:rPr>
              <a:t>Three Attitudes Toward </a:t>
            </a:r>
            <a:br>
              <a:rPr lang="en-US" sz="3400" b="0" dirty="0" smtClean="0">
                <a:ea typeface="+mj-ea"/>
              </a:rPr>
            </a:br>
            <a:r>
              <a:rPr lang="en-US" sz="3400" b="0" dirty="0" smtClean="0">
                <a:ea typeface="+mj-ea"/>
              </a:rPr>
              <a:t>Security in Christ</a:t>
            </a:r>
          </a:p>
        </p:txBody>
      </p:sp>
      <p:sp>
        <p:nvSpPr>
          <p:cNvPr id="11267" name="Rectangle 3"/>
          <p:cNvSpPr>
            <a:spLocks noGrp="1" noChangeArrowheads="1"/>
          </p:cNvSpPr>
          <p:nvPr>
            <p:ph type="body" idx="1"/>
          </p:nvPr>
        </p:nvSpPr>
        <p:spPr>
          <a:xfrm>
            <a:off x="1981200" y="1485900"/>
            <a:ext cx="6477000" cy="1943100"/>
          </a:xfrm>
          <a:effectLst/>
        </p:spPr>
        <p:txBody>
          <a:bodyPr/>
          <a:lstStyle/>
          <a:p>
            <a:pPr eaLnBrk="1" hangingPunct="1">
              <a:defRPr/>
            </a:pPr>
            <a:r>
              <a:rPr lang="en-US" sz="3000" dirty="0" smtClean="0">
                <a:ea typeface="+mn-ea"/>
              </a:rPr>
              <a:t>Impossible to be lost</a:t>
            </a:r>
          </a:p>
          <a:p>
            <a:pPr eaLnBrk="1" hangingPunct="1">
              <a:defRPr/>
            </a:pPr>
            <a:r>
              <a:rPr lang="en-US" sz="3000" dirty="0" smtClean="0">
                <a:ea typeface="+mn-ea"/>
              </a:rPr>
              <a:t>Probably will be lost</a:t>
            </a:r>
          </a:p>
          <a:p>
            <a:pPr eaLnBrk="1" hangingPunct="1">
              <a:defRPr/>
            </a:pPr>
            <a:r>
              <a:rPr lang="en-US" sz="3000" dirty="0" smtClean="0">
                <a:ea typeface="+mn-ea"/>
              </a:rPr>
              <a:t>Possible to be lost but fully expect that in Christ and I can and will be saved</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
            <a:ext cx="7772400" cy="857250"/>
          </a:xfrm>
        </p:spPr>
        <p:txBody>
          <a:bodyPr/>
          <a:lstStyle/>
          <a:p>
            <a:pPr eaLnBrk="1" hangingPunct="1">
              <a:defRPr/>
            </a:pPr>
            <a:r>
              <a:rPr lang="en-US" sz="3400" dirty="0" smtClean="0">
                <a:ea typeface="+mj-ea"/>
              </a:rPr>
              <a:t>Blessings of 1</a:t>
            </a:r>
            <a:r>
              <a:rPr lang="en-US" sz="3400" baseline="30000" dirty="0" smtClean="0">
                <a:ea typeface="+mj-ea"/>
              </a:rPr>
              <a:t>st</a:t>
            </a:r>
            <a:r>
              <a:rPr lang="en-US" sz="3400" dirty="0" smtClean="0">
                <a:ea typeface="+mj-ea"/>
              </a:rPr>
              <a:t> John Conditional</a:t>
            </a:r>
          </a:p>
        </p:txBody>
      </p:sp>
      <p:sp>
        <p:nvSpPr>
          <p:cNvPr id="12291" name="Rectangle 3"/>
          <p:cNvSpPr>
            <a:spLocks noGrp="1" noChangeArrowheads="1"/>
          </p:cNvSpPr>
          <p:nvPr>
            <p:ph type="body" idx="1"/>
          </p:nvPr>
        </p:nvSpPr>
        <p:spPr>
          <a:xfrm>
            <a:off x="1828800" y="895350"/>
            <a:ext cx="6705600" cy="3314700"/>
          </a:xfrm>
          <a:effectLst/>
        </p:spPr>
        <p:txBody>
          <a:bodyPr/>
          <a:lstStyle/>
          <a:p>
            <a:pPr eaLnBrk="1" hangingPunct="1"/>
            <a:r>
              <a:rPr lang="ja-JP" altLang="en-US" sz="3000" dirty="0" smtClean="0"/>
              <a:t>“</a:t>
            </a:r>
            <a:r>
              <a:rPr lang="en-US" altLang="ja-JP" sz="3000" i="1" dirty="0" smtClean="0"/>
              <a:t>If</a:t>
            </a:r>
            <a:r>
              <a:rPr lang="en-US" altLang="ja-JP" sz="3000" dirty="0" smtClean="0"/>
              <a:t> we walk in the light</a:t>
            </a:r>
            <a:r>
              <a:rPr lang="ja-JP" altLang="en-US" sz="3000" dirty="0" smtClean="0"/>
              <a:t>”</a:t>
            </a:r>
            <a:r>
              <a:rPr lang="en-US" altLang="ja-JP" sz="3000" dirty="0" smtClean="0"/>
              <a:t> – vs. 7</a:t>
            </a:r>
          </a:p>
          <a:p>
            <a:pPr eaLnBrk="1" hangingPunct="1"/>
            <a:r>
              <a:rPr lang="ja-JP" altLang="en-US" sz="3000" dirty="0" smtClean="0"/>
              <a:t>“</a:t>
            </a:r>
            <a:r>
              <a:rPr lang="en-US" altLang="ja-JP" sz="3000" i="1" dirty="0" smtClean="0"/>
              <a:t>If</a:t>
            </a:r>
            <a:r>
              <a:rPr lang="en-US" altLang="ja-JP" sz="3000" dirty="0" smtClean="0"/>
              <a:t> we confess our sins – vs. 9</a:t>
            </a:r>
          </a:p>
          <a:p>
            <a:pPr eaLnBrk="1" hangingPunct="1"/>
            <a:r>
              <a:rPr lang="en-US" altLang="en-US" sz="3000" dirty="0" smtClean="0"/>
              <a:t>God cleanses us – vs. 7 &amp; 9</a:t>
            </a:r>
          </a:p>
          <a:p>
            <a:pPr eaLnBrk="1" hangingPunct="1"/>
            <a:r>
              <a:rPr lang="en-US" altLang="en-US" sz="3000" dirty="0" smtClean="0"/>
              <a:t>All three are present tense – continuing action: “If we keep on walking, keep on confessing, God will keep cleansing”</a:t>
            </a:r>
          </a:p>
          <a:p>
            <a:pPr eaLnBrk="1" hangingPunct="1"/>
            <a:endParaRPr lang="en-US" altLang="en-US" sz="3000" dirty="0" smtClean="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down)">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down)">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down)">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
            <a:ext cx="7772400" cy="857250"/>
          </a:xfrm>
        </p:spPr>
        <p:txBody>
          <a:bodyPr/>
          <a:lstStyle/>
          <a:p>
            <a:pPr eaLnBrk="1" hangingPunct="1">
              <a:defRPr/>
            </a:pPr>
            <a:r>
              <a:rPr lang="en-US" sz="3600" b="0" dirty="0" smtClean="0">
                <a:ea typeface="+mj-ea"/>
              </a:rPr>
              <a:t>What the passage does </a:t>
            </a:r>
            <a:r>
              <a:rPr lang="en-US" sz="3600" b="0" u="sng" dirty="0" smtClean="0">
                <a:ea typeface="+mj-ea"/>
              </a:rPr>
              <a:t>not</a:t>
            </a:r>
            <a:r>
              <a:rPr lang="en-US" sz="3600" b="0" dirty="0" smtClean="0">
                <a:ea typeface="+mj-ea"/>
              </a:rPr>
              <a:t> say:</a:t>
            </a:r>
          </a:p>
        </p:txBody>
      </p:sp>
      <p:sp>
        <p:nvSpPr>
          <p:cNvPr id="13315" name="Rectangle 3"/>
          <p:cNvSpPr>
            <a:spLocks noGrp="1" noChangeArrowheads="1"/>
          </p:cNvSpPr>
          <p:nvPr>
            <p:ph type="body" idx="1"/>
          </p:nvPr>
        </p:nvSpPr>
        <p:spPr>
          <a:xfrm>
            <a:off x="1752600" y="1123950"/>
            <a:ext cx="7239000" cy="3086100"/>
          </a:xfrm>
          <a:effectLst/>
        </p:spPr>
        <p:txBody>
          <a:bodyPr/>
          <a:lstStyle/>
          <a:p>
            <a:pPr eaLnBrk="1" hangingPunct="1"/>
            <a:r>
              <a:rPr lang="en-US" altLang="en-US" dirty="0" smtClean="0"/>
              <a:t>Cleansing is automatic</a:t>
            </a:r>
          </a:p>
          <a:p>
            <a:pPr eaLnBrk="1" hangingPunct="1"/>
            <a:r>
              <a:rPr lang="en-US" altLang="en-US" dirty="0" smtClean="0"/>
              <a:t>If you walk in the light you will not sin</a:t>
            </a:r>
          </a:p>
          <a:p>
            <a:pPr lvl="1" eaLnBrk="1" hangingPunct="1"/>
            <a:r>
              <a:rPr lang="en-US" altLang="en-US" sz="3000" dirty="0" smtClean="0"/>
              <a:t>That would mean you </a:t>
            </a:r>
            <a:r>
              <a:rPr lang="en-US" altLang="en-US" sz="3000" dirty="0" smtClean="0"/>
              <a:t>would no</a:t>
            </a:r>
            <a:r>
              <a:rPr lang="en-US" altLang="ja-JP" sz="3000" dirty="0" smtClean="0"/>
              <a:t>t </a:t>
            </a:r>
            <a:r>
              <a:rPr lang="en-US" altLang="ja-JP" sz="3000" dirty="0" smtClean="0"/>
              <a:t>need the blood of Jesus to cleanse you!</a:t>
            </a:r>
            <a:endParaRPr lang="en-US" altLang="en-US" sz="3000" dirty="0" smtClean="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9050"/>
            <a:ext cx="7772400" cy="857250"/>
          </a:xfrm>
        </p:spPr>
        <p:txBody>
          <a:bodyPr/>
          <a:lstStyle/>
          <a:p>
            <a:pPr eaLnBrk="1" hangingPunct="1">
              <a:defRPr/>
            </a:pPr>
            <a:r>
              <a:rPr lang="en-US" sz="3400" b="0" dirty="0" smtClean="0">
                <a:ea typeface="+mj-ea"/>
              </a:rPr>
              <a:t>The </a:t>
            </a:r>
            <a:r>
              <a:rPr lang="en-US" sz="3400" b="0" dirty="0" smtClean="0">
                <a:ea typeface="+mj-ea"/>
              </a:rPr>
              <a:t>Conditions </a:t>
            </a:r>
            <a:r>
              <a:rPr lang="en-US" sz="3400" b="0" dirty="0" smtClean="0">
                <a:ea typeface="+mj-ea"/>
              </a:rPr>
              <a:t>of our </a:t>
            </a:r>
            <a:r>
              <a:rPr lang="en-US" sz="3400" b="0" dirty="0" smtClean="0">
                <a:ea typeface="+mj-ea"/>
              </a:rPr>
              <a:t>Confidence</a:t>
            </a:r>
            <a:endParaRPr lang="en-US" sz="3400" b="0" dirty="0" smtClean="0">
              <a:ea typeface="+mj-ea"/>
            </a:endParaRPr>
          </a:p>
        </p:txBody>
      </p:sp>
      <p:sp>
        <p:nvSpPr>
          <p:cNvPr id="14339" name="Rectangle 3"/>
          <p:cNvSpPr>
            <a:spLocks noGrp="1" noChangeArrowheads="1"/>
          </p:cNvSpPr>
          <p:nvPr>
            <p:ph type="body" idx="1"/>
          </p:nvPr>
        </p:nvSpPr>
        <p:spPr>
          <a:xfrm>
            <a:off x="1905000" y="1123950"/>
            <a:ext cx="7239000" cy="3086100"/>
          </a:xfrm>
          <a:effectLst/>
        </p:spPr>
        <p:txBody>
          <a:bodyPr/>
          <a:lstStyle/>
          <a:p>
            <a:pPr eaLnBrk="1" hangingPunct="1">
              <a:defRPr/>
            </a:pPr>
            <a:r>
              <a:rPr lang="en-US" sz="3000" dirty="0" smtClean="0">
                <a:ea typeface="+mn-ea"/>
              </a:rPr>
              <a:t>A daily walk characterized by righteousness</a:t>
            </a:r>
          </a:p>
          <a:p>
            <a:pPr eaLnBrk="1" hangingPunct="1">
              <a:defRPr/>
            </a:pPr>
            <a:r>
              <a:rPr lang="en-US" sz="3000" dirty="0" smtClean="0">
                <a:ea typeface="+mn-ea"/>
              </a:rPr>
              <a:t>A continual confession of our sins</a:t>
            </a:r>
          </a:p>
          <a:p>
            <a:pPr lvl="1" eaLnBrk="1" hangingPunct="1">
              <a:defRPr/>
            </a:pPr>
            <a:r>
              <a:rPr lang="en-US" sz="2800" dirty="0" smtClean="0">
                <a:ea typeface="+mn-ea"/>
              </a:rPr>
              <a:t>Specific</a:t>
            </a:r>
          </a:p>
          <a:p>
            <a:pPr lvl="1" eaLnBrk="1" hangingPunct="1">
              <a:defRPr/>
            </a:pPr>
            <a:r>
              <a:rPr lang="en-US" sz="2800" dirty="0" smtClean="0">
                <a:ea typeface="+mn-ea"/>
              </a:rPr>
              <a:t>Generic</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28800" y="38100"/>
            <a:ext cx="6629400" cy="628650"/>
          </a:xfrm>
        </p:spPr>
        <p:txBody>
          <a:bodyPr/>
          <a:lstStyle/>
          <a:p>
            <a:pPr eaLnBrk="1" hangingPunct="1">
              <a:defRPr/>
            </a:pPr>
            <a:r>
              <a:rPr lang="en-US" dirty="0" smtClean="0">
                <a:ea typeface="+mj-ea"/>
              </a:rPr>
              <a:t>Truth of 1</a:t>
            </a:r>
            <a:r>
              <a:rPr lang="en-US" baseline="30000" dirty="0" smtClean="0">
                <a:ea typeface="+mj-ea"/>
              </a:rPr>
              <a:t>st</a:t>
            </a:r>
            <a:r>
              <a:rPr lang="en-US" dirty="0" smtClean="0">
                <a:ea typeface="+mj-ea"/>
              </a:rPr>
              <a:t> John</a:t>
            </a:r>
          </a:p>
        </p:txBody>
      </p:sp>
      <p:sp>
        <p:nvSpPr>
          <p:cNvPr id="15363" name="Rectangle 3"/>
          <p:cNvSpPr>
            <a:spLocks noGrp="1" noChangeArrowheads="1"/>
          </p:cNvSpPr>
          <p:nvPr>
            <p:ph type="body" idx="1"/>
          </p:nvPr>
        </p:nvSpPr>
        <p:spPr>
          <a:xfrm>
            <a:off x="1676400" y="819150"/>
            <a:ext cx="7162800" cy="3086100"/>
          </a:xfrm>
          <a:effectLst/>
        </p:spPr>
        <p:txBody>
          <a:bodyPr/>
          <a:lstStyle/>
          <a:p>
            <a:pPr eaLnBrk="1" hangingPunct="1">
              <a:lnSpc>
                <a:spcPct val="90000"/>
              </a:lnSpc>
            </a:pPr>
            <a:r>
              <a:rPr lang="en-US" altLang="en-US" sz="2900" dirty="0" smtClean="0"/>
              <a:t>1:5 – God is light</a:t>
            </a:r>
          </a:p>
          <a:p>
            <a:pPr eaLnBrk="1" hangingPunct="1">
              <a:lnSpc>
                <a:spcPct val="90000"/>
              </a:lnSpc>
            </a:pPr>
            <a:r>
              <a:rPr lang="en-US" altLang="en-US" sz="2900" dirty="0" smtClean="0"/>
              <a:t>1:6 – To suggest you can have fellowship with God and walk in darkness is a lie</a:t>
            </a:r>
          </a:p>
          <a:p>
            <a:pPr eaLnBrk="1" hangingPunct="1">
              <a:lnSpc>
                <a:spcPct val="90000"/>
              </a:lnSpc>
            </a:pPr>
            <a:r>
              <a:rPr lang="en-US" altLang="en-US" sz="2900" dirty="0" smtClean="0"/>
              <a:t>1:7 – If you would have fellowship with God you must walk in the light</a:t>
            </a:r>
          </a:p>
          <a:p>
            <a:pPr eaLnBrk="1" hangingPunct="1">
              <a:lnSpc>
                <a:spcPct val="90000"/>
              </a:lnSpc>
            </a:pPr>
            <a:r>
              <a:rPr lang="en-US" altLang="en-US" sz="2900" dirty="0" smtClean="0"/>
              <a:t>1:9 – The condition for forgiveness is confession of our sins.</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7"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001A PowerPlugs Favorites 1 ">
  <a:themeElements>
    <a:clrScheme name="">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Blue001A PowerPlugs Favorites 1 ">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001A PowerPlugs Favorites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001A PowerPlugs Favorites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001A PowerPlugs Favorites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001A PowerPlugs Favorites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001A PowerPlugs Favorites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001A PowerPlugs Favorites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001A PowerPlugs Favorites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Blue001A PowerPlugs Favorites 1 </Template>
  <TotalTime>198</TotalTime>
  <Words>440</Words>
  <Application>Microsoft Macintosh PowerPoint</Application>
  <PresentationFormat>On-screen Show (16:9)</PresentationFormat>
  <Paragraphs>40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Blue001A PowerPlugs Favorites 1 </vt:lpstr>
      <vt:lpstr>Walking in the Light</vt:lpstr>
      <vt:lpstr>PowerPoint Presentation</vt:lpstr>
      <vt:lpstr>Truth of 1st John</vt:lpstr>
      <vt:lpstr>What is this walk?</vt:lpstr>
      <vt:lpstr>Three Attitudes Toward  Security in Christ</vt:lpstr>
      <vt:lpstr>Blessings of 1st John Conditional</vt:lpstr>
      <vt:lpstr>What the passage does not say:</vt:lpstr>
      <vt:lpstr>The Conditions of our Confidence</vt:lpstr>
      <vt:lpstr>Truth of 1st John</vt:lpstr>
    </vt:vector>
  </TitlesOfParts>
  <Company>ucoc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the Light</dc:title>
  <dc:creator>SP</dc:creator>
  <cp:lastModifiedBy>Steve</cp:lastModifiedBy>
  <cp:revision>6</cp:revision>
  <cp:lastPrinted>2015-10-18T17:25:05Z</cp:lastPrinted>
  <dcterms:created xsi:type="dcterms:W3CDTF">2008-10-03T18:43:30Z</dcterms:created>
  <dcterms:modified xsi:type="dcterms:W3CDTF">2015-10-18T17:25:23Z</dcterms:modified>
</cp:coreProperties>
</file>