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63" d="100"/>
          <a:sy n="63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01033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267"/>
            </a:lvl1pPr>
            <a:lvl2pPr marL="0" indent="304830" algn="ctr">
              <a:spcBef>
                <a:spcPts val="0"/>
              </a:spcBef>
              <a:buSzTx/>
              <a:buNone/>
              <a:defRPr sz="4267"/>
            </a:lvl2pPr>
            <a:lvl3pPr marL="0" indent="609661" algn="ctr">
              <a:spcBef>
                <a:spcPts val="0"/>
              </a:spcBef>
              <a:buSzTx/>
              <a:buNone/>
              <a:defRPr sz="4267"/>
            </a:lvl3pPr>
            <a:lvl4pPr marL="0" indent="914492" algn="ctr">
              <a:spcBef>
                <a:spcPts val="0"/>
              </a:spcBef>
              <a:buSzTx/>
              <a:buNone/>
              <a:defRPr sz="4267"/>
            </a:lvl4pPr>
            <a:lvl5pPr marL="0" indent="1219322" algn="ctr">
              <a:spcBef>
                <a:spcPts val="0"/>
              </a:spcBef>
              <a:buSzTx/>
              <a:buNone/>
              <a:defRPr sz="426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59503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693385" y="4168923"/>
            <a:ext cx="13953493" cy="88235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4232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2159066" y="660400"/>
            <a:ext cx="13011085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693385" y="81915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267"/>
            </a:lvl1pPr>
            <a:lvl2pPr marL="0" indent="304830" algn="ctr">
              <a:spcBef>
                <a:spcPts val="0"/>
              </a:spcBef>
              <a:buSzTx/>
              <a:buNone/>
              <a:defRPr sz="4267"/>
            </a:lvl2pPr>
            <a:lvl3pPr marL="0" indent="609661" algn="ctr">
              <a:spcBef>
                <a:spcPts val="0"/>
              </a:spcBef>
              <a:buSzTx/>
              <a:buNone/>
              <a:defRPr sz="4267"/>
            </a:lvl3pPr>
            <a:lvl4pPr marL="0" indent="914492" algn="ctr">
              <a:spcBef>
                <a:spcPts val="0"/>
              </a:spcBef>
              <a:buSzTx/>
              <a:buNone/>
              <a:defRPr sz="4267"/>
            </a:lvl4pPr>
            <a:lvl5pPr marL="0" indent="1219322" algn="ctr">
              <a:spcBef>
                <a:spcPts val="0"/>
              </a:spcBef>
              <a:buSzTx/>
              <a:buNone/>
              <a:defRPr sz="426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8958005" y="638924"/>
            <a:ext cx="7101244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270039" y="47625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267"/>
            </a:lvl1pPr>
            <a:lvl2pPr marL="0" indent="304830" algn="ctr">
              <a:spcBef>
                <a:spcPts val="0"/>
              </a:spcBef>
              <a:buSzTx/>
              <a:buNone/>
              <a:defRPr sz="4267"/>
            </a:lvl2pPr>
            <a:lvl3pPr marL="0" indent="609661" algn="ctr">
              <a:spcBef>
                <a:spcPts val="0"/>
              </a:spcBef>
              <a:buSzTx/>
              <a:buNone/>
              <a:defRPr sz="4267"/>
            </a:lvl3pPr>
            <a:lvl4pPr marL="0" indent="914492" algn="ctr">
              <a:spcBef>
                <a:spcPts val="0"/>
              </a:spcBef>
              <a:buSzTx/>
              <a:buNone/>
              <a:defRPr sz="4267"/>
            </a:lvl4pPr>
            <a:lvl5pPr marL="0" indent="1219322" algn="ctr">
              <a:spcBef>
                <a:spcPts val="0"/>
              </a:spcBef>
              <a:buSzTx/>
              <a:buNone/>
              <a:defRPr sz="426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8958007" y="25908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457246" indent="-457246">
              <a:spcBef>
                <a:spcPts val="4267"/>
              </a:spcBef>
              <a:defRPr sz="3735"/>
            </a:lvl1pPr>
            <a:lvl2pPr marL="914492" indent="-457246">
              <a:spcBef>
                <a:spcPts val="4267"/>
              </a:spcBef>
              <a:defRPr sz="3735"/>
            </a:lvl2pPr>
            <a:lvl3pPr marL="1642697" indent="-457246">
              <a:spcBef>
                <a:spcPts val="4267"/>
              </a:spcBef>
              <a:defRPr sz="3735"/>
            </a:lvl3pPr>
            <a:lvl4pPr marL="2235424" indent="-457246">
              <a:spcBef>
                <a:spcPts val="4267"/>
              </a:spcBef>
              <a:defRPr sz="3735"/>
            </a:lvl4pPr>
            <a:lvl5pPr marL="2828149" indent="-457246">
              <a:spcBef>
                <a:spcPts val="4267"/>
              </a:spcBef>
              <a:defRPr sz="3735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8974941" y="4965700"/>
            <a:ext cx="7112217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8974941" y="635000"/>
            <a:ext cx="7112217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270039" y="635000"/>
            <a:ext cx="7112217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04386" y="9258303"/>
            <a:ext cx="514563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04830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09661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91449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21932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52415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82898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133813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438645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592726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185453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778178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370904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963631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556356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149082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4741808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334533" marR="0" indent="-592726" algn="l" defTabSz="779011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Tx/>
        <a:buChar char="•"/>
        <a:tabLst/>
        <a:defRPr sz="5067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04830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09661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91449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21932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52415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828982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133813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438645" algn="ctr" defTabSz="7790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4" name="sowing_reaping-title-2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340263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1270039" y="7290448"/>
            <a:ext cx="15115252" cy="2025002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/>
          <a:p>
            <a:pPr>
              <a:defRPr sz="5200" b="1">
                <a:solidFill>
                  <a:srgbClr val="F8F0C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6935" dirty="0"/>
              <a:t>How Your Now Shapes Your Future</a:t>
            </a:r>
            <a:br>
              <a:rPr sz="6935" dirty="0"/>
            </a:br>
            <a:r>
              <a:rPr sz="5335" dirty="0"/>
              <a:t>Galatians 6:6-9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9" name="sowing_reaping-title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7340263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799116" y="133673"/>
            <a:ext cx="15408602" cy="14090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>
            <a:lvl1pPr>
              <a:defRPr sz="6200" b="1" u="sng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sz="8267"/>
              <a:t>We Will Reap What We Sow</a:t>
            </a:r>
          </a:p>
        </p:txBody>
      </p:sp>
      <p:sp>
        <p:nvSpPr>
          <p:cNvPr id="131" name="Shape 131"/>
          <p:cNvSpPr/>
          <p:nvPr/>
        </p:nvSpPr>
        <p:spPr>
          <a:xfrm>
            <a:off x="799116" y="1725023"/>
            <a:ext cx="15742027" cy="8018053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/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God will not be fooled 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4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Galatians 6:6</a:t>
            </a:r>
          </a:p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4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What we do today, 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is due to what we did yesterday”</a:t>
            </a:r>
          </a:p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“What we do tomorrow, 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will be due to what we do today”</a:t>
            </a:r>
          </a:p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We will give an account for everything we do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4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II Corinthians 5:10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owing_reaping-title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7340263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924148" y="92970"/>
            <a:ext cx="15491958" cy="288677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/>
          <a:p>
            <a:pPr>
              <a:defRPr sz="6700" b="1" u="sng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8935"/>
              <a:t>We Can Sow To The Flesh </a:t>
            </a:r>
            <a:br>
              <a:rPr sz="8935"/>
            </a:br>
            <a:r>
              <a:rPr sz="8935"/>
              <a:t>Or To The Spirit </a:t>
            </a:r>
          </a:p>
        </p:txBody>
      </p:sp>
      <p:sp>
        <p:nvSpPr>
          <p:cNvPr id="137" name="Shape 137"/>
          <p:cNvSpPr/>
          <p:nvPr/>
        </p:nvSpPr>
        <p:spPr>
          <a:xfrm>
            <a:off x="2063883" y="3072717"/>
            <a:ext cx="13212487" cy="407761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/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Sowing to the flesh reaps corruption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Galatians 5:16-21</a:t>
            </a:r>
          </a:p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Sowing to the Spirit reaps eternal life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Galatians 5:22-26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owing_reaping-title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7340263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/>
        </p:nvSpPr>
        <p:spPr>
          <a:xfrm>
            <a:off x="2184913" y="254000"/>
            <a:ext cx="12970434" cy="1573340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>
            <a:lvl1pPr>
              <a:defRPr sz="7000" b="1" u="sng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sz="9335"/>
              <a:t>Sowing To The Spirit</a:t>
            </a:r>
          </a:p>
        </p:txBody>
      </p:sp>
      <p:sp>
        <p:nvSpPr>
          <p:cNvPr id="143" name="Shape 143"/>
          <p:cNvSpPr/>
          <p:nvPr/>
        </p:nvSpPr>
        <p:spPr>
          <a:xfrm>
            <a:off x="1922822" y="2818725"/>
            <a:ext cx="13494616" cy="407761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7735" tIns="67735" rIns="67735" bIns="67735" anchor="ctr">
            <a:spAutoFit/>
          </a:bodyPr>
          <a:lstStyle/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Do Good To All Men-In Every Way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Galatians 6:1-3, II Cor 9:6-7</a:t>
            </a:r>
          </a:p>
          <a:p>
            <a:pPr>
              <a:lnSpc>
                <a:spcPct val="120000"/>
              </a:lnSpc>
              <a:defRPr sz="4000" b="1">
                <a:solidFill>
                  <a:srgbClr val="F8F0C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Don’t Grow Weary-Focus On The Goal</a:t>
            </a:r>
            <a:b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sz="5335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Hebrews 12:1-4, Gal 6:9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Macintosh PowerPoint</Application>
  <PresentationFormat>Custom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Helvetica</vt:lpstr>
      <vt:lpstr>Helvetica Light</vt:lpstr>
      <vt:lpstr>Helvetica Neue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Joshua Creel</cp:lastModifiedBy>
  <cp:revision>1</cp:revision>
  <dcterms:modified xsi:type="dcterms:W3CDTF">2016-03-06T00:37:01Z</dcterms:modified>
</cp:coreProperties>
</file>