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8.jpg" ContentType="image/jpeg"/>
  <Override PartName="/ppt/media/image9.jpg" ContentType="image/jpeg"/>
  <Override PartName="/ppt/media/image11.jpg" ContentType="image/jpeg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2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4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/>
              <a:t>Lot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…</a:t>
            </a:r>
            <a:r>
              <a:rPr lang="en-US" sz="2800" i="1" dirty="0"/>
              <a:t>Failure to think beyond the here and now</a:t>
            </a:r>
          </a:p>
        </p:txBody>
      </p:sp>
    </p:spTree>
    <p:extLst>
      <p:ext uri="{BB962C8B-B14F-4D97-AF65-F5344CB8AC3E}">
        <p14:creationId xmlns:p14="http://schemas.microsoft.com/office/powerpoint/2010/main" val="282679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177" y="252766"/>
            <a:ext cx="6573312" cy="62894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88918" y="6403742"/>
            <a:ext cx="3003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Layout by Charlie H. Campbell</a:t>
            </a:r>
          </a:p>
        </p:txBody>
      </p:sp>
    </p:spTree>
    <p:extLst>
      <p:ext uri="{BB962C8B-B14F-4D97-AF65-F5344CB8AC3E}">
        <p14:creationId xmlns:p14="http://schemas.microsoft.com/office/powerpoint/2010/main" val="313755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55" y="116514"/>
            <a:ext cx="10106526" cy="6656792"/>
          </a:xfrm>
        </p:spPr>
      </p:pic>
    </p:spTree>
    <p:extLst>
      <p:ext uri="{BB962C8B-B14F-4D97-AF65-F5344CB8AC3E}">
        <p14:creationId xmlns:p14="http://schemas.microsoft.com/office/powerpoint/2010/main" val="22561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7" y="63233"/>
            <a:ext cx="12050829" cy="6712218"/>
          </a:xfrm>
        </p:spPr>
      </p:pic>
    </p:spTree>
    <p:extLst>
      <p:ext uri="{BB962C8B-B14F-4D97-AF65-F5344CB8AC3E}">
        <p14:creationId xmlns:p14="http://schemas.microsoft.com/office/powerpoint/2010/main" val="226890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04" y="109346"/>
            <a:ext cx="5709425" cy="6662762"/>
          </a:xfrm>
        </p:spPr>
      </p:pic>
    </p:spTree>
    <p:extLst>
      <p:ext uri="{BB962C8B-B14F-4D97-AF65-F5344CB8AC3E}">
        <p14:creationId xmlns:p14="http://schemas.microsoft.com/office/powerpoint/2010/main" val="273478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632" y="110836"/>
            <a:ext cx="11560786" cy="6613267"/>
          </a:xfrm>
        </p:spPr>
      </p:pic>
    </p:spTree>
    <p:extLst>
      <p:ext uri="{BB962C8B-B14F-4D97-AF65-F5344CB8AC3E}">
        <p14:creationId xmlns:p14="http://schemas.microsoft.com/office/powerpoint/2010/main" val="20906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140" y="86626"/>
            <a:ext cx="7706740" cy="6605777"/>
          </a:xfrm>
        </p:spPr>
      </p:pic>
    </p:spTree>
    <p:extLst>
      <p:ext uri="{BB962C8B-B14F-4D97-AF65-F5344CB8AC3E}">
        <p14:creationId xmlns:p14="http://schemas.microsoft.com/office/powerpoint/2010/main" val="276528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Pillar of Salt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1291327"/>
            <a:ext cx="6833937" cy="5125453"/>
          </a:xfrm>
        </p:spPr>
      </p:pic>
    </p:spTree>
    <p:extLst>
      <p:ext uri="{BB962C8B-B14F-4D97-AF65-F5344CB8AC3E}">
        <p14:creationId xmlns:p14="http://schemas.microsoft.com/office/powerpoint/2010/main" val="109263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94</TotalTime>
  <Words>20</Words>
  <Application>Microsoft Macintosh PowerPoint</Application>
  <PresentationFormat>Widescreen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Century Gothic</vt:lpstr>
      <vt:lpstr>Wingdings 3</vt:lpstr>
      <vt:lpstr>Arial</vt:lpstr>
      <vt:lpstr>Ion</vt:lpstr>
      <vt:lpstr>Lot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Pillar of Salt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Lot </dc:title>
  <dc:creator>Chase Clark</dc:creator>
  <cp:lastModifiedBy>Steve Patton</cp:lastModifiedBy>
  <cp:revision>14</cp:revision>
  <dcterms:created xsi:type="dcterms:W3CDTF">2016-06-03T19:31:01Z</dcterms:created>
  <dcterms:modified xsi:type="dcterms:W3CDTF">2016-06-08T13:34:48Z</dcterms:modified>
</cp:coreProperties>
</file>