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80" r:id="rId3"/>
    <p:sldId id="282" r:id="rId4"/>
    <p:sldId id="283" r:id="rId5"/>
    <p:sldId id="286" r:id="rId6"/>
    <p:sldId id="285" r:id="rId7"/>
    <p:sldId id="287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Stephen</a:t>
            </a:r>
          </a:p>
          <a:p>
            <a:pPr lvl="1"/>
            <a:r>
              <a:rPr lang="en-US" dirty="0" smtClean="0"/>
              <a:t>Acts 6</a:t>
            </a:r>
          </a:p>
          <a:p>
            <a:pPr lvl="1"/>
            <a:r>
              <a:rPr lang="en-US" dirty="0" smtClean="0"/>
              <a:t>Acts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Phinehas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Characters that Build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Phinehas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in’ e- as</a:t>
            </a:r>
          </a:p>
          <a:p>
            <a:r>
              <a:rPr lang="en-US" dirty="0" smtClean="0"/>
              <a:t>Mouth of Brass</a:t>
            </a:r>
          </a:p>
          <a:p>
            <a:r>
              <a:rPr lang="en-US" dirty="0" smtClean="0"/>
              <a:t>Son of </a:t>
            </a:r>
            <a:r>
              <a:rPr lang="en-US" dirty="0" err="1" smtClean="0"/>
              <a:t>Eleazar</a:t>
            </a:r>
            <a:r>
              <a:rPr lang="en-US" dirty="0" smtClean="0"/>
              <a:t>, grandson of Aaron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7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Wilderness Wandering</a:t>
            </a:r>
          </a:p>
          <a:p>
            <a:r>
              <a:rPr lang="en-US" dirty="0" smtClean="0"/>
              <a:t>Last encampment befor</a:t>
            </a:r>
            <a:r>
              <a:rPr lang="en-US" dirty="0" smtClean="0"/>
              <a:t>e going into Canaan - </a:t>
            </a:r>
            <a:r>
              <a:rPr lang="en-US" dirty="0" err="1" smtClean="0"/>
              <a:t>Shittim</a:t>
            </a:r>
            <a:endParaRPr lang="en-US" dirty="0" smtClean="0"/>
          </a:p>
          <a:p>
            <a:r>
              <a:rPr lang="en-US" dirty="0" smtClean="0"/>
              <a:t>Moses stepping down and Joshua taking command of </a:t>
            </a:r>
            <a:r>
              <a:rPr lang="en-US" dirty="0" smtClean="0"/>
              <a:t>Israel</a:t>
            </a:r>
            <a:endParaRPr lang="en-US" dirty="0"/>
          </a:p>
          <a:p>
            <a:r>
              <a:rPr lang="en-US" dirty="0" err="1" smtClean="0"/>
              <a:t>Balak</a:t>
            </a:r>
            <a:r>
              <a:rPr lang="en-US" dirty="0" smtClean="0"/>
              <a:t> and Balaam</a:t>
            </a:r>
            <a:endParaRPr lang="en-US" dirty="0" smtClean="0"/>
          </a:p>
          <a:p>
            <a:pPr lvl="1"/>
            <a:r>
              <a:rPr lang="en-US" dirty="0" smtClean="0"/>
              <a:t>Numbers 22</a:t>
            </a:r>
            <a:endParaRPr lang="en-US" dirty="0" smtClean="0"/>
          </a:p>
          <a:p>
            <a:r>
              <a:rPr lang="en-US" dirty="0" smtClean="0"/>
              <a:t>Conquest of Canaan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9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Baal Worship at </a:t>
            </a:r>
            <a:r>
              <a:rPr lang="en-US" dirty="0" err="1" smtClean="0"/>
              <a:t>Peor</a:t>
            </a:r>
            <a:r>
              <a:rPr lang="en-US" dirty="0" smtClean="0"/>
              <a:t>/</a:t>
            </a:r>
            <a:r>
              <a:rPr lang="en-US" dirty="0" err="1" smtClean="0"/>
              <a:t>Shittim</a:t>
            </a:r>
            <a:endParaRPr lang="en-US" dirty="0"/>
          </a:p>
          <a:p>
            <a:pPr lvl="1"/>
            <a:r>
              <a:rPr lang="en-US" dirty="0" smtClean="0"/>
              <a:t>Numbers </a:t>
            </a:r>
            <a:r>
              <a:rPr lang="en-US" dirty="0" smtClean="0"/>
              <a:t>25:6-18</a:t>
            </a:r>
          </a:p>
          <a:p>
            <a:pPr lvl="1"/>
            <a:r>
              <a:rPr lang="en-US" dirty="0" smtClean="0"/>
              <a:t>Plague that killed 24,000</a:t>
            </a:r>
            <a:endParaRPr lang="en-US" dirty="0" smtClean="0"/>
          </a:p>
          <a:p>
            <a:r>
              <a:rPr lang="en-US" dirty="0" err="1" smtClean="0"/>
              <a:t>Vengenace</a:t>
            </a:r>
            <a:r>
              <a:rPr lang="en-US" dirty="0" smtClean="0"/>
              <a:t> in Midian</a:t>
            </a:r>
          </a:p>
          <a:p>
            <a:pPr lvl="1"/>
            <a:r>
              <a:rPr lang="en-US" dirty="0" smtClean="0"/>
              <a:t>Numbers </a:t>
            </a:r>
            <a:r>
              <a:rPr lang="en-US" dirty="0" smtClean="0"/>
              <a:t>31</a:t>
            </a:r>
          </a:p>
          <a:p>
            <a:pPr lvl="1"/>
            <a:r>
              <a:rPr lang="en-US" dirty="0" smtClean="0"/>
              <a:t>Balaam killed and women?</a:t>
            </a:r>
            <a:endParaRPr lang="en-US" dirty="0" smtClean="0"/>
          </a:p>
          <a:p>
            <a:r>
              <a:rPr lang="en-US" dirty="0" smtClean="0"/>
              <a:t>Altar of Witness </a:t>
            </a:r>
            <a:endParaRPr lang="en-US" dirty="0" smtClean="0"/>
          </a:p>
          <a:p>
            <a:pPr lvl="1"/>
            <a:r>
              <a:rPr lang="en-US" dirty="0" smtClean="0"/>
              <a:t>Joshua 22: </a:t>
            </a:r>
            <a:r>
              <a:rPr lang="en-US" dirty="0" smtClean="0"/>
              <a:t>10-34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788" y="0"/>
            <a:ext cx="4562464" cy="6857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86600" y="4257675"/>
            <a:ext cx="342900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606" y="69012"/>
            <a:ext cx="9654998" cy="67889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82619" y="3838755"/>
            <a:ext cx="250166" cy="181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Phinehas Character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Zeal</a:t>
            </a:r>
          </a:p>
          <a:p>
            <a:pPr lvl="1"/>
            <a:r>
              <a:rPr lang="en-US" dirty="0" smtClean="0"/>
              <a:t>What kind of Zeal do you have</a:t>
            </a:r>
          </a:p>
          <a:p>
            <a:pPr lvl="1"/>
            <a:r>
              <a:rPr lang="en-US" dirty="0" smtClean="0"/>
              <a:t>Midian was stealing the hearts of Israel causing them to sin against God</a:t>
            </a:r>
            <a:endParaRPr lang="en-US" dirty="0" smtClean="0"/>
          </a:p>
          <a:p>
            <a:r>
              <a:rPr lang="en-US" dirty="0" smtClean="0"/>
              <a:t>Leader</a:t>
            </a:r>
          </a:p>
          <a:p>
            <a:r>
              <a:rPr lang="en-US" dirty="0" smtClean="0"/>
              <a:t>Take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Are you confident enough to take action against those destroying causing the congregation/the body to die.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2874</TotalTime>
  <Words>129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Next Week</vt:lpstr>
      <vt:lpstr>Phinehas</vt:lpstr>
      <vt:lpstr>Phinehas</vt:lpstr>
      <vt:lpstr>History Ties</vt:lpstr>
      <vt:lpstr>Main Events</vt:lpstr>
      <vt:lpstr>PowerPoint Presentation</vt:lpstr>
      <vt:lpstr>PowerPoint Presentation</vt:lpstr>
      <vt:lpstr>Phinehas Character Traits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Mephibosheth</dc:title>
  <dc:creator>JD</dc:creator>
  <cp:lastModifiedBy>JD</cp:lastModifiedBy>
  <cp:revision>58</cp:revision>
  <dcterms:created xsi:type="dcterms:W3CDTF">2016-05-26T14:21:24Z</dcterms:created>
  <dcterms:modified xsi:type="dcterms:W3CDTF">2016-07-17T02:30:23Z</dcterms:modified>
</cp:coreProperties>
</file>