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9" r:id="rId5"/>
    <p:sldId id="275" r:id="rId6"/>
    <p:sldId id="274" r:id="rId7"/>
    <p:sldId id="276" r:id="rId8"/>
    <p:sldId id="278" r:id="rId9"/>
    <p:sldId id="277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68"/>
    <p:restoredTop sz="94555"/>
  </p:normalViewPr>
  <p:slideViewPr>
    <p:cSldViewPr snapToGrid="0" snapToObjects="1">
      <p:cViewPr varScale="1">
        <p:scale>
          <a:sx n="69" d="100"/>
          <a:sy n="69" d="100"/>
        </p:scale>
        <p:origin x="200" y="9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970" y="1602817"/>
            <a:ext cx="2701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 Thin"/>
                <a:cs typeface="Helvetica Neue Thin"/>
              </a:rPr>
              <a:t>c</a:t>
            </a:r>
            <a:r>
              <a:rPr lang="en-US" sz="3600" dirty="0" smtClean="0">
                <a:latin typeface="Helvetica Neue Thin"/>
                <a:cs typeface="Helvetica Neue Thin"/>
              </a:rPr>
              <a:t>alled to </a:t>
            </a:r>
            <a:r>
              <a:rPr lang="en-US" sz="4800" dirty="0" smtClean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000" i="1" dirty="0" smtClean="0">
                <a:latin typeface="Helvetica Neue UltraLight"/>
                <a:cs typeface="Helvetica Neue UltraLight"/>
              </a:rPr>
              <a:t>2 Peter 1.4</a:t>
            </a:r>
            <a:endParaRPr lang="en-US" sz="2000" i="1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1822" y="1725364"/>
            <a:ext cx="29603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Neue Thin"/>
                <a:cs typeface="Helvetica Neue Thin"/>
              </a:rPr>
              <a:t>a</a:t>
            </a:r>
            <a:r>
              <a:rPr lang="en-US" sz="3600" dirty="0" smtClean="0">
                <a:latin typeface="Helvetica Neue Thin"/>
                <a:cs typeface="Helvetica Neue Thin"/>
              </a:rPr>
              <a:t>lways in Control</a:t>
            </a:r>
            <a:endParaRPr lang="en-US" sz="4800" dirty="0" smtClean="0">
              <a:latin typeface="Helvetica Neue Thin"/>
              <a:cs typeface="Helvetica Neue Thin"/>
            </a:endParaRPr>
          </a:p>
          <a:p>
            <a:pPr algn="ctr"/>
            <a:r>
              <a:rPr lang="en-US" sz="2000" i="1" dirty="0" smtClean="0">
                <a:latin typeface="Helvetica Neue UltraLight"/>
                <a:cs typeface="Helvetica Neue UltraLight"/>
              </a:rPr>
              <a:t>2 Peter 1.6</a:t>
            </a:r>
            <a:endParaRPr lang="en-US" sz="2000" i="1" dirty="0"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55347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8" y="3387129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a</a:t>
            </a:r>
            <a:r>
              <a:rPr lang="en-US" sz="2400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lways in Control</a:t>
            </a:r>
            <a:endParaRPr lang="en-US" sz="3200" dirty="0" smtClean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  <a:endParaRPr lang="en-US" sz="1600" i="1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Now for this very reason also, applying all diligence, in your faith supply moral excellence, and in your moral excellence, knowledge, and in your knowledge,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self-control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and in your self-control, perseverance, and in your perseverance, godliness, and in your godliness, brotherly kindness, and in your brotherly kindness, love.” </a:t>
            </a: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r"/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</a:t>
            </a:r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Peter 1:5–</a:t>
            </a:r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7 </a:t>
            </a:r>
            <a:endParaRPr lang="en-US" sz="2400" i="1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48" y="3387129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a</a:t>
            </a:r>
            <a:r>
              <a:rPr lang="en-US" sz="2400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lways in Control</a:t>
            </a:r>
            <a:endParaRPr lang="en-US" sz="3200" dirty="0" smtClean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  <a:endParaRPr lang="en-US" sz="1600" i="1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650" y="7514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Now for this very reason also, applying all diligence, in your faith supply moral excellence, and in your moral excellence, knowledge, and in your </a:t>
            </a:r>
            <a:r>
              <a:rPr lang="en-US" sz="2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knowledge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self-control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and in your self-control, perseverance, and in your perseverance, godliness, and in your godliness, brotherly kindness, and in your brotherly kindness, love.” </a:t>
            </a: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r"/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2 </a:t>
            </a:r>
            <a:r>
              <a:rPr lang="en-US" sz="2400" i="1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Peter 1:5–</a:t>
            </a:r>
            <a:r>
              <a:rPr lang="en-US" sz="2400" i="1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7 </a:t>
            </a:r>
            <a:endParaRPr lang="en-US" sz="2400" i="1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64534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829" y="776739"/>
            <a:ext cx="66511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Bringing Into Control</a:t>
            </a:r>
            <a:r>
              <a:rPr lang="is-IS" sz="36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…</a:t>
            </a:r>
            <a:endParaRPr lang="en-US" sz="3600" dirty="0" smtClean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Our eyes (Job 31.1</a:t>
            </a:r>
            <a:r>
              <a:rPr lang="en-US" sz="320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; Matt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5.27-28)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Our ears (Isaiah 33.15)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Our tongues (James 3.6-12)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Our thoughts (Philippians 4.8)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48" y="3387129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a</a:t>
            </a:r>
            <a:r>
              <a:rPr lang="en-US" sz="2400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lways in Control</a:t>
            </a:r>
            <a:endParaRPr lang="en-US" sz="3200" dirty="0" smtClean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  <a:endParaRPr lang="en-US" sz="1600" i="1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954699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829" y="58821"/>
            <a:ext cx="665117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Gaining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Remember your reward is on the line (1Corinthians 9.25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)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48" y="3387129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a</a:t>
            </a:r>
            <a:r>
              <a:rPr lang="en-US" sz="2400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lways in Control</a:t>
            </a:r>
            <a:endParaRPr lang="en-US" sz="3200" dirty="0" smtClean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  <a:endParaRPr lang="en-US" sz="1600" i="1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028164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927">
            <a:off x="323769" y="488797"/>
            <a:ext cx="3050291" cy="4067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891">
            <a:off x="2252085" y="516393"/>
            <a:ext cx="3102377" cy="413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351">
            <a:off x="4116918" y="498698"/>
            <a:ext cx="3087783" cy="4117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644">
            <a:off x="5736725" y="695312"/>
            <a:ext cx="3042914" cy="4057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022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2829" y="58821"/>
            <a:ext cx="665117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Gaining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Remember your reward is on the line (1Corinthians 9.25)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It’s a </a:t>
            </a:r>
            <a:r>
              <a:rPr lang="en-US" sz="2800" i="1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daily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 discipline (1Corinthians 9.27)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Avoid the situations where you may lose control (2Timothy 2.22)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Replace bad practices with good ones (1Timothy 6.11)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Pray (2Thessalonians 1.11)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If you stumble, repent and start again (1John 1.8-9)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048" y="3387129"/>
            <a:ext cx="20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a</a:t>
            </a:r>
            <a:r>
              <a:rPr lang="en-US" sz="2400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lways in Control</a:t>
            </a:r>
            <a:endParaRPr lang="en-US" sz="3200" dirty="0" smtClean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  <a:p>
            <a:pPr algn="ctr"/>
            <a:r>
              <a:rPr lang="en-US" sz="1600" i="1" dirty="0" smtClean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1.6</a:t>
            </a:r>
            <a:endParaRPr lang="en-US" sz="1600" i="1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02806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135</TotalTime>
  <Words>280</Words>
  <Application>Microsoft Macintosh PowerPoint</Application>
  <PresentationFormat>On-screen Show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 Thin</vt:lpstr>
      <vt:lpstr>Helvetica Neue UltraLight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17</cp:revision>
  <dcterms:created xsi:type="dcterms:W3CDTF">2016-05-20T13:42:36Z</dcterms:created>
  <dcterms:modified xsi:type="dcterms:W3CDTF">2016-08-28T10:31:28Z</dcterms:modified>
</cp:coreProperties>
</file>