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0" r:id="rId2"/>
    <p:sldId id="283" r:id="rId3"/>
    <p:sldId id="292" r:id="rId4"/>
    <p:sldId id="281" r:id="rId5"/>
    <p:sldId id="289" r:id="rId6"/>
    <p:sldId id="291" r:id="rId7"/>
    <p:sldId id="29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Nabal</a:t>
            </a:r>
            <a:r>
              <a:rPr lang="en-US" dirty="0" smtClean="0"/>
              <a:t> and Abigail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Characters that Build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5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Polar Opposites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Nabal</a:t>
            </a:r>
            <a:endParaRPr lang="en-US" dirty="0" smtClean="0"/>
          </a:p>
          <a:p>
            <a:pPr lvl="1"/>
            <a:r>
              <a:rPr lang="en-US" dirty="0" smtClean="0"/>
              <a:t>Fool </a:t>
            </a:r>
          </a:p>
          <a:p>
            <a:pPr lvl="1"/>
            <a:r>
              <a:rPr lang="en-US" dirty="0" smtClean="0"/>
              <a:t>1Sam.25:3 Harsh  and badly behaved</a:t>
            </a:r>
            <a:endParaRPr lang="en-US" dirty="0" smtClean="0"/>
          </a:p>
          <a:p>
            <a:r>
              <a:rPr lang="en-US" dirty="0" smtClean="0"/>
              <a:t>Abigail</a:t>
            </a:r>
          </a:p>
          <a:p>
            <a:pPr lvl="1"/>
            <a:r>
              <a:rPr lang="en-US" dirty="0" smtClean="0"/>
              <a:t>Discerning and beautiful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192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042" y="86264"/>
            <a:ext cx="6108106" cy="677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3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1 Samuel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lvl="1" indent="-457200">
              <a:buAutoNum type="arabicPeriod"/>
            </a:pPr>
            <a:r>
              <a:rPr lang="en-US" sz="3600" dirty="0" err="1" smtClean="0"/>
              <a:t>Nabal’s</a:t>
            </a:r>
            <a:r>
              <a:rPr lang="en-US" sz="3600" dirty="0" smtClean="0"/>
              <a:t> Foolishness</a:t>
            </a:r>
          </a:p>
          <a:p>
            <a:pPr marL="914400" lvl="1" indent="-457200">
              <a:buAutoNum type="arabicPeriod"/>
            </a:pPr>
            <a:endParaRPr lang="en-US" sz="3600" dirty="0"/>
          </a:p>
          <a:p>
            <a:pPr marL="914400" lvl="1" indent="-457200">
              <a:buAutoNum type="arabicPeriod"/>
            </a:pPr>
            <a:endParaRPr lang="en-US" sz="3600" dirty="0"/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sz="3600" dirty="0"/>
              <a:t>Abigail’s </a:t>
            </a:r>
            <a:r>
              <a:rPr lang="en-US" sz="3600" dirty="0" smtClean="0"/>
              <a:t>Wisdom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endParaRPr lang="en-US" sz="3600" dirty="0"/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endParaRPr lang="en-US" sz="3600" dirty="0"/>
          </a:p>
          <a:p>
            <a:pPr marL="914400" lvl="1" indent="-457200">
              <a:buAutoNum type="arabicPeriod"/>
            </a:pPr>
            <a:r>
              <a:rPr lang="en-US" sz="3600" dirty="0" smtClean="0"/>
              <a:t>David’s let’s the Lord deliver justice</a:t>
            </a:r>
          </a:p>
          <a:p>
            <a:pPr marL="914400" lvl="1" indent="-457200">
              <a:buAutoNum type="arabicPeriod"/>
            </a:pPr>
            <a:endParaRPr lang="en-US" sz="3600" dirty="0" smtClean="0"/>
          </a:p>
          <a:p>
            <a:pPr marL="914400" lvl="1" indent="-45720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076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Nabal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100" y="1246505"/>
            <a:ext cx="10233800" cy="4351338"/>
          </a:xfrm>
        </p:spPr>
        <p:txBody>
          <a:bodyPr>
            <a:normAutofit lnSpcReduction="10000"/>
          </a:bodyPr>
          <a:lstStyle/>
          <a:p>
            <a:pPr marL="800100" lvl="1" indent="-342900">
              <a:buAutoNum type="arabicPeriod"/>
            </a:pPr>
            <a:r>
              <a:rPr lang="en-US" sz="3600" dirty="0" smtClean="0"/>
              <a:t>Very Rich</a:t>
            </a:r>
          </a:p>
          <a:p>
            <a:pPr marL="800100" lvl="1" indent="-342900">
              <a:buAutoNum type="arabicPeriod"/>
            </a:pPr>
            <a:r>
              <a:rPr lang="en-US" sz="3600" dirty="0" smtClean="0"/>
              <a:t>3000 Sheep</a:t>
            </a:r>
          </a:p>
          <a:p>
            <a:pPr marL="800100" lvl="1" indent="-342900">
              <a:buAutoNum type="arabicPeriod"/>
            </a:pPr>
            <a:r>
              <a:rPr lang="en-US" sz="3600" dirty="0" smtClean="0"/>
              <a:t>1000 Goats</a:t>
            </a:r>
          </a:p>
          <a:p>
            <a:pPr marL="800100" lvl="1" indent="-342900">
              <a:buAutoNum type="arabicPeriod"/>
            </a:pPr>
            <a:r>
              <a:rPr lang="en-US" sz="3600" dirty="0" smtClean="0"/>
              <a:t>Beautiful and Discerning wife</a:t>
            </a:r>
          </a:p>
          <a:p>
            <a:pPr marL="800100" lvl="1" indent="-342900">
              <a:buAutoNum type="arabicPeriod"/>
            </a:pPr>
            <a:endParaRPr lang="en-US" sz="3600" dirty="0"/>
          </a:p>
          <a:p>
            <a:pPr marL="800100" lvl="1" indent="-342900">
              <a:buAutoNum type="arabicPeriod"/>
            </a:pPr>
            <a:r>
              <a:rPr lang="en-US" sz="3600" dirty="0" smtClean="0"/>
              <a:t>Foolish Attitude</a:t>
            </a:r>
          </a:p>
          <a:p>
            <a:pPr marL="800100" lvl="1" indent="-342900">
              <a:buAutoNum type="arabicPeriod"/>
            </a:pPr>
            <a:r>
              <a:rPr lang="en-US" sz="3600" dirty="0" smtClean="0"/>
              <a:t>False sense of Power</a:t>
            </a:r>
          </a:p>
          <a:p>
            <a:pPr marL="800100" lvl="1" indent="-342900">
              <a:buAutoNum type="arabicPeriod"/>
            </a:pPr>
            <a:r>
              <a:rPr lang="en-US" sz="3600" dirty="0" smtClean="0"/>
              <a:t>Vs 14.. </a:t>
            </a:r>
            <a:r>
              <a:rPr lang="en-US" sz="3600" dirty="0" err="1" smtClean="0"/>
              <a:t>Nabal</a:t>
            </a:r>
            <a:r>
              <a:rPr lang="en-US" sz="3600" dirty="0" smtClean="0"/>
              <a:t> railed at them</a:t>
            </a:r>
            <a:r>
              <a:rPr lang="en-US" sz="3600" dirty="0" smtClean="0"/>
              <a:t> </a:t>
            </a:r>
          </a:p>
          <a:p>
            <a:pPr marL="800100" lvl="1" indent="-342900">
              <a:buAutoNum type="arabicPeriod"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5263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Abigail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Made haste</a:t>
            </a:r>
          </a:p>
          <a:p>
            <a:pPr marL="514350" indent="-514350">
              <a:buAutoNum type="arabicPeriod"/>
            </a:pPr>
            <a:r>
              <a:rPr lang="en-US" dirty="0" smtClean="0"/>
              <a:t>200 loaves, two skins of wine, five sheep already prepared, five </a:t>
            </a:r>
            <a:r>
              <a:rPr lang="en-US" dirty="0" err="1" smtClean="0"/>
              <a:t>seahs</a:t>
            </a:r>
            <a:r>
              <a:rPr lang="en-US" dirty="0" smtClean="0"/>
              <a:t> of grain, hundred clusters of raisins, two hundred cakes of figs.</a:t>
            </a:r>
          </a:p>
          <a:p>
            <a:pPr marL="514350" indent="-514350">
              <a:buAutoNum type="arabicPeriod"/>
            </a:pPr>
            <a:r>
              <a:rPr lang="en-US" dirty="0" smtClean="0"/>
              <a:t>Hurried </a:t>
            </a:r>
          </a:p>
          <a:p>
            <a:pPr marL="514350" indent="-514350">
              <a:buAutoNum type="arabicPeriod"/>
            </a:pPr>
            <a:r>
              <a:rPr lang="en-US" dirty="0" smtClean="0"/>
              <a:t>Lord restrained you from bloodguilt and from saving with your own hand</a:t>
            </a:r>
          </a:p>
          <a:p>
            <a:pPr marL="514350" indent="-514350">
              <a:buAutoNum type="arabicPeriod"/>
            </a:pPr>
            <a:r>
              <a:rPr lang="en-US" dirty="0" smtClean="0"/>
              <a:t>Vs 30-31. </a:t>
            </a:r>
            <a:r>
              <a:rPr lang="en-US" dirty="0" smtClean="0"/>
              <a:t>“working salvation himself”</a:t>
            </a:r>
          </a:p>
          <a:p>
            <a:pPr marL="514350" indent="-514350">
              <a:buAutoNum type="arabicPeriod"/>
            </a:pPr>
            <a:r>
              <a:rPr lang="en-US" dirty="0" smtClean="0"/>
              <a:t>Vs 36 Abigail’s wisdom on discussing issues with </a:t>
            </a:r>
            <a:r>
              <a:rPr lang="en-US" dirty="0" err="1" smtClean="0"/>
              <a:t>Nabal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0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Phinehas</a:t>
            </a:r>
          </a:p>
          <a:p>
            <a:r>
              <a:rPr lang="en-US" dirty="0" smtClean="0"/>
              <a:t>Mighty Men</a:t>
            </a:r>
          </a:p>
          <a:p>
            <a:r>
              <a:rPr lang="en-US" dirty="0" smtClean="0"/>
              <a:t>Stephen</a:t>
            </a:r>
          </a:p>
          <a:p>
            <a:r>
              <a:rPr lang="en-US" dirty="0" smtClean="0"/>
              <a:t>Mordecai</a:t>
            </a:r>
          </a:p>
          <a:p>
            <a:r>
              <a:rPr lang="en-US" dirty="0" smtClean="0"/>
              <a:t>Abigail</a:t>
            </a:r>
          </a:p>
          <a:p>
            <a:r>
              <a:rPr lang="en-US" dirty="0" smtClean="0"/>
              <a:t>Jael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Individual Action</a:t>
            </a:r>
          </a:p>
          <a:p>
            <a:pPr marL="0" indent="0">
              <a:buNone/>
            </a:pPr>
            <a:r>
              <a:rPr lang="en-US" dirty="0" smtClean="0"/>
              <a:t>Decisive Conviction</a:t>
            </a:r>
          </a:p>
          <a:p>
            <a:pPr marL="0" indent="0">
              <a:buNone/>
            </a:pPr>
            <a:r>
              <a:rPr lang="en-US" dirty="0" smtClean="0"/>
              <a:t>Pure Hearts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9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3206</TotalTime>
  <Words>134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Depth</vt:lpstr>
      <vt:lpstr>Nabal and Abigail</vt:lpstr>
      <vt:lpstr>Polar Opposites</vt:lpstr>
      <vt:lpstr>PowerPoint Presentation</vt:lpstr>
      <vt:lpstr>Themes 1 Samuel 25</vt:lpstr>
      <vt:lpstr>Nabal</vt:lpstr>
      <vt:lpstr>Abigail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Mephibosheth</dc:title>
  <dc:creator>JD</dc:creator>
  <cp:lastModifiedBy>JD</cp:lastModifiedBy>
  <cp:revision>78</cp:revision>
  <dcterms:created xsi:type="dcterms:W3CDTF">2016-05-26T14:21:24Z</dcterms:created>
  <dcterms:modified xsi:type="dcterms:W3CDTF">2016-08-28T01:17:15Z</dcterms:modified>
</cp:coreProperties>
</file>