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4" r:id="rId5"/>
    <p:sldId id="265" r:id="rId6"/>
    <p:sldId id="258" r:id="rId7"/>
    <p:sldId id="260" r:id="rId8"/>
    <p:sldId id="261"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56" d="100"/>
          <a:sy n="56" d="100"/>
        </p:scale>
        <p:origin x="73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8C45AE-7EFC-419A-B10B-BE9AAE1A3E2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99996-F3BF-405A-B036-BAD4235413D4}" type="slidenum">
              <a:rPr lang="en-US" smtClean="0"/>
              <a:t>‹#›</a:t>
            </a:fld>
            <a:endParaRPr lang="en-US"/>
          </a:p>
        </p:txBody>
      </p:sp>
    </p:spTree>
    <p:extLst>
      <p:ext uri="{BB962C8B-B14F-4D97-AF65-F5344CB8AC3E}">
        <p14:creationId xmlns:p14="http://schemas.microsoft.com/office/powerpoint/2010/main" val="3481950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8C45AE-7EFC-419A-B10B-BE9AAE1A3E2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99996-F3BF-405A-B036-BAD4235413D4}" type="slidenum">
              <a:rPr lang="en-US" smtClean="0"/>
              <a:t>‹#›</a:t>
            </a:fld>
            <a:endParaRPr lang="en-US"/>
          </a:p>
        </p:txBody>
      </p:sp>
    </p:spTree>
    <p:extLst>
      <p:ext uri="{BB962C8B-B14F-4D97-AF65-F5344CB8AC3E}">
        <p14:creationId xmlns:p14="http://schemas.microsoft.com/office/powerpoint/2010/main" val="1359782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8C45AE-7EFC-419A-B10B-BE9AAE1A3E2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99996-F3BF-405A-B036-BAD4235413D4}" type="slidenum">
              <a:rPr lang="en-US" smtClean="0"/>
              <a:t>‹#›</a:t>
            </a:fld>
            <a:endParaRPr lang="en-US"/>
          </a:p>
        </p:txBody>
      </p:sp>
    </p:spTree>
    <p:extLst>
      <p:ext uri="{BB962C8B-B14F-4D97-AF65-F5344CB8AC3E}">
        <p14:creationId xmlns:p14="http://schemas.microsoft.com/office/powerpoint/2010/main" val="923151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8C45AE-7EFC-419A-B10B-BE9AAE1A3E2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99996-F3BF-405A-B036-BAD4235413D4}" type="slidenum">
              <a:rPr lang="en-US" smtClean="0"/>
              <a:t>‹#›</a:t>
            </a:fld>
            <a:endParaRPr lang="en-US"/>
          </a:p>
        </p:txBody>
      </p:sp>
    </p:spTree>
    <p:extLst>
      <p:ext uri="{BB962C8B-B14F-4D97-AF65-F5344CB8AC3E}">
        <p14:creationId xmlns:p14="http://schemas.microsoft.com/office/powerpoint/2010/main" val="419551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8C45AE-7EFC-419A-B10B-BE9AAE1A3E2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99996-F3BF-405A-B036-BAD4235413D4}" type="slidenum">
              <a:rPr lang="en-US" smtClean="0"/>
              <a:t>‹#›</a:t>
            </a:fld>
            <a:endParaRPr lang="en-US"/>
          </a:p>
        </p:txBody>
      </p:sp>
    </p:spTree>
    <p:extLst>
      <p:ext uri="{BB962C8B-B14F-4D97-AF65-F5344CB8AC3E}">
        <p14:creationId xmlns:p14="http://schemas.microsoft.com/office/powerpoint/2010/main" val="2845866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8C45AE-7EFC-419A-B10B-BE9AAE1A3E24}"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99996-F3BF-405A-B036-BAD4235413D4}" type="slidenum">
              <a:rPr lang="en-US" smtClean="0"/>
              <a:t>‹#›</a:t>
            </a:fld>
            <a:endParaRPr lang="en-US"/>
          </a:p>
        </p:txBody>
      </p:sp>
    </p:spTree>
    <p:extLst>
      <p:ext uri="{BB962C8B-B14F-4D97-AF65-F5344CB8AC3E}">
        <p14:creationId xmlns:p14="http://schemas.microsoft.com/office/powerpoint/2010/main" val="132360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8C45AE-7EFC-419A-B10B-BE9AAE1A3E24}" type="datetimeFigureOut">
              <a:rPr lang="en-US" smtClean="0"/>
              <a:t>8/14/2016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199996-F3BF-405A-B036-BAD4235413D4}" type="slidenum">
              <a:rPr lang="en-US" smtClean="0"/>
              <a:t>‹#›</a:t>
            </a:fld>
            <a:endParaRPr lang="en-US"/>
          </a:p>
        </p:txBody>
      </p:sp>
    </p:spTree>
    <p:extLst>
      <p:ext uri="{BB962C8B-B14F-4D97-AF65-F5344CB8AC3E}">
        <p14:creationId xmlns:p14="http://schemas.microsoft.com/office/powerpoint/2010/main" val="167905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8C45AE-7EFC-419A-B10B-BE9AAE1A3E24}" type="datetimeFigureOut">
              <a:rPr lang="en-US" smtClean="0"/>
              <a:t>8/14/2016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199996-F3BF-405A-B036-BAD4235413D4}" type="slidenum">
              <a:rPr lang="en-US" smtClean="0"/>
              <a:t>‹#›</a:t>
            </a:fld>
            <a:endParaRPr lang="en-US"/>
          </a:p>
        </p:txBody>
      </p:sp>
    </p:spTree>
    <p:extLst>
      <p:ext uri="{BB962C8B-B14F-4D97-AF65-F5344CB8AC3E}">
        <p14:creationId xmlns:p14="http://schemas.microsoft.com/office/powerpoint/2010/main" val="3958896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8C45AE-7EFC-419A-B10B-BE9AAE1A3E24}" type="datetimeFigureOut">
              <a:rPr lang="en-US" smtClean="0"/>
              <a:t>8/14/2016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199996-F3BF-405A-B036-BAD4235413D4}" type="slidenum">
              <a:rPr lang="en-US" smtClean="0"/>
              <a:t>‹#›</a:t>
            </a:fld>
            <a:endParaRPr lang="en-US"/>
          </a:p>
        </p:txBody>
      </p:sp>
    </p:spTree>
    <p:extLst>
      <p:ext uri="{BB962C8B-B14F-4D97-AF65-F5344CB8AC3E}">
        <p14:creationId xmlns:p14="http://schemas.microsoft.com/office/powerpoint/2010/main" val="2349520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8C45AE-7EFC-419A-B10B-BE9AAE1A3E24}"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99996-F3BF-405A-B036-BAD4235413D4}" type="slidenum">
              <a:rPr lang="en-US" smtClean="0"/>
              <a:t>‹#›</a:t>
            </a:fld>
            <a:endParaRPr lang="en-US"/>
          </a:p>
        </p:txBody>
      </p:sp>
    </p:spTree>
    <p:extLst>
      <p:ext uri="{BB962C8B-B14F-4D97-AF65-F5344CB8AC3E}">
        <p14:creationId xmlns:p14="http://schemas.microsoft.com/office/powerpoint/2010/main" val="1505862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8C45AE-7EFC-419A-B10B-BE9AAE1A3E24}"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99996-F3BF-405A-B036-BAD4235413D4}" type="slidenum">
              <a:rPr lang="en-US" smtClean="0"/>
              <a:t>‹#›</a:t>
            </a:fld>
            <a:endParaRPr lang="en-US"/>
          </a:p>
        </p:txBody>
      </p:sp>
    </p:spTree>
    <p:extLst>
      <p:ext uri="{BB962C8B-B14F-4D97-AF65-F5344CB8AC3E}">
        <p14:creationId xmlns:p14="http://schemas.microsoft.com/office/powerpoint/2010/main" val="3614870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0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8C45AE-7EFC-419A-B10B-BE9AAE1A3E24}" type="datetimeFigureOut">
              <a:rPr lang="en-US" smtClean="0"/>
              <a:t>8/14/2016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199996-F3BF-405A-B036-BAD4235413D4}" type="slidenum">
              <a:rPr lang="en-US" smtClean="0"/>
              <a:t>‹#›</a:t>
            </a:fld>
            <a:endParaRPr lang="en-US"/>
          </a:p>
        </p:txBody>
      </p:sp>
    </p:spTree>
    <p:extLst>
      <p:ext uri="{BB962C8B-B14F-4D97-AF65-F5344CB8AC3E}">
        <p14:creationId xmlns:p14="http://schemas.microsoft.com/office/powerpoint/2010/main" val="3134434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Mordecai</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34824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such a time as this</a:t>
            </a:r>
          </a:p>
        </p:txBody>
      </p:sp>
      <p:sp>
        <p:nvSpPr>
          <p:cNvPr id="3" name="Content Placeholder 2"/>
          <p:cNvSpPr>
            <a:spLocks noGrp="1"/>
          </p:cNvSpPr>
          <p:nvPr>
            <p:ph idx="1"/>
          </p:nvPr>
        </p:nvSpPr>
        <p:spPr/>
        <p:txBody>
          <a:bodyPr/>
          <a:lstStyle/>
          <a:p>
            <a:r>
              <a:rPr lang="en-US" i="1" dirty="0"/>
              <a:t>“Do not think to yourself that in the king’s palace you will escape any more than all the other Jews.  For if you keep silent at this time, relief and deliverance will rise for the Jews from another place, but you and your father’s house will perish and who knows whether you have not come to the kingdom for such a time as this”</a:t>
            </a:r>
            <a:r>
              <a:rPr lang="en-US" dirty="0"/>
              <a:t> (Esther 4:13-14) </a:t>
            </a:r>
          </a:p>
        </p:txBody>
      </p:sp>
    </p:spTree>
    <p:extLst>
      <p:ext uri="{BB962C8B-B14F-4D97-AF65-F5344CB8AC3E}">
        <p14:creationId xmlns:p14="http://schemas.microsoft.com/office/powerpoint/2010/main" val="22739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man Old Style" panose="02050604050505020204" pitchFamily="18" charset="0"/>
              </a:rPr>
              <a:t>Mordecai Facts</a:t>
            </a:r>
          </a:p>
        </p:txBody>
      </p:sp>
      <p:sp>
        <p:nvSpPr>
          <p:cNvPr id="3" name="Content Placeholder 2"/>
          <p:cNvSpPr>
            <a:spLocks noGrp="1"/>
          </p:cNvSpPr>
          <p:nvPr>
            <p:ph idx="1"/>
          </p:nvPr>
        </p:nvSpPr>
        <p:spPr/>
        <p:txBody>
          <a:bodyPr/>
          <a:lstStyle/>
          <a:p>
            <a:r>
              <a:rPr lang="en-US" dirty="0"/>
              <a:t>Jew from the tribe of Benjamin</a:t>
            </a:r>
          </a:p>
          <a:p>
            <a:r>
              <a:rPr lang="en-US" dirty="0"/>
              <a:t>lived in Susa, the capital of Persia</a:t>
            </a:r>
          </a:p>
          <a:p>
            <a:r>
              <a:rPr lang="en-US" dirty="0"/>
              <a:t>he had been taken captive by Nebuchadnezzar</a:t>
            </a:r>
          </a:p>
          <a:p>
            <a:r>
              <a:rPr lang="en-US" dirty="0"/>
              <a:t>acted as a father to Esther who was his uncles daughter—first cousin</a:t>
            </a:r>
          </a:p>
        </p:txBody>
      </p:sp>
    </p:spTree>
    <p:extLst>
      <p:ext uri="{BB962C8B-B14F-4D97-AF65-F5344CB8AC3E}">
        <p14:creationId xmlns:p14="http://schemas.microsoft.com/office/powerpoint/2010/main" val="220790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endParaRPr lang="en-US" dirty="0"/>
          </a:p>
        </p:txBody>
      </p:sp>
      <p:pic>
        <p:nvPicPr>
          <p:cNvPr id="1026" name="Picture 2" descr="http://2.bp.blogspot.com/-PJcK7kAEDCc/T0EfZ9XrTgI/AAAAAAAAADM/ftMBDmjeLFk/s1600/persepoli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 y="0"/>
            <a:ext cx="11963400" cy="705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3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37855" y="-62538"/>
            <a:ext cx="9034646" cy="6920538"/>
          </a:xfrm>
          <a:prstGeom prst="rect">
            <a:avLst/>
          </a:prstGeom>
        </p:spPr>
      </p:pic>
    </p:spTree>
    <p:extLst>
      <p:ext uri="{BB962C8B-B14F-4D97-AF65-F5344CB8AC3E}">
        <p14:creationId xmlns:p14="http://schemas.microsoft.com/office/powerpoint/2010/main" val="2806772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236" y="0"/>
            <a:ext cx="10515600" cy="1325563"/>
          </a:xfrm>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42950" y="-11872"/>
            <a:ext cx="9449395" cy="7084185"/>
          </a:xfrm>
          <a:prstGeom prst="rect">
            <a:avLst/>
          </a:prstGeom>
        </p:spPr>
      </p:pic>
    </p:spTree>
    <p:extLst>
      <p:ext uri="{BB962C8B-B14F-4D97-AF65-F5344CB8AC3E}">
        <p14:creationId xmlns:p14="http://schemas.microsoft.com/office/powerpoint/2010/main" val="2420924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Facts about the book of Esther </a:t>
            </a:r>
          </a:p>
        </p:txBody>
      </p:sp>
      <p:sp>
        <p:nvSpPr>
          <p:cNvPr id="3" name="Content Placeholder 2"/>
          <p:cNvSpPr>
            <a:spLocks noGrp="1"/>
          </p:cNvSpPr>
          <p:nvPr>
            <p:ph idx="1"/>
          </p:nvPr>
        </p:nvSpPr>
        <p:spPr/>
        <p:txBody>
          <a:bodyPr/>
          <a:lstStyle/>
          <a:p>
            <a:r>
              <a:rPr lang="en-US" dirty="0"/>
              <a:t>Mordecai possibly the author of Esther- Esther 9:20-22</a:t>
            </a:r>
          </a:p>
          <a:p>
            <a:r>
              <a:rPr lang="en-US" dirty="0"/>
              <a:t>The book of Esther was most likely written between B.C. 460 and 331, after the reign of Xerxes I but prior to Alexander the Great's rise to power.</a:t>
            </a:r>
          </a:p>
          <a:p>
            <a:r>
              <a:rPr lang="en-US" dirty="0"/>
              <a:t>The book of Esther was written to the Jewish people to record the origins of the Feast of Lots, or Purim.</a:t>
            </a:r>
          </a:p>
          <a:p>
            <a:r>
              <a:rPr lang="en-US" dirty="0"/>
              <a:t>The story takes place during the reign of King Xerxes I of Persia, primarily in the king's palace in Susa, the capital of the Persian Empire.</a:t>
            </a:r>
          </a:p>
          <a:p>
            <a:endParaRPr lang="en-US" dirty="0"/>
          </a:p>
        </p:txBody>
      </p:sp>
    </p:spTree>
    <p:extLst>
      <p:ext uri="{BB962C8B-B14F-4D97-AF65-F5344CB8AC3E}">
        <p14:creationId xmlns:p14="http://schemas.microsoft.com/office/powerpoint/2010/main" val="304038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King Xerxes I &amp; Esther</a:t>
            </a:r>
          </a:p>
        </p:txBody>
      </p:sp>
      <p:pic>
        <p:nvPicPr>
          <p:cNvPr id="2050" name="Picture 2" descr="http://www.tabletmag.com/wp-content/files_mf/esther_onenightwiththeking_030714_820px.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506662"/>
            <a:ext cx="6487449"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487448" y="126630"/>
            <a:ext cx="5704551" cy="6731370"/>
          </a:xfrm>
          <a:prstGeom prst="rect">
            <a:avLst/>
          </a:prstGeom>
        </p:spPr>
      </p:pic>
    </p:spTree>
    <p:extLst>
      <p:ext uri="{BB962C8B-B14F-4D97-AF65-F5344CB8AC3E}">
        <p14:creationId xmlns:p14="http://schemas.microsoft.com/office/powerpoint/2010/main" val="34083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Gallows</a:t>
            </a:r>
          </a:p>
        </p:txBody>
      </p:sp>
      <p:sp>
        <p:nvSpPr>
          <p:cNvPr id="3" name="Content Placeholder 2"/>
          <p:cNvSpPr>
            <a:spLocks noGrp="1"/>
          </p:cNvSpPr>
          <p:nvPr>
            <p:ph idx="1"/>
          </p:nvPr>
        </p:nvSpPr>
        <p:spPr/>
        <p:txBody>
          <a:bodyPr/>
          <a:lstStyle/>
          <a:p>
            <a:r>
              <a:rPr lang="en-US" dirty="0"/>
              <a:t>In the work of the Greek historian Herodotus, impalement is regularly presented as a Persian punishment.  Given the setting of Esther, it thus seems likely that the manner of punishment for Haman was in fact impalement.</a:t>
            </a:r>
          </a:p>
        </p:txBody>
      </p:sp>
    </p:spTree>
    <p:extLst>
      <p:ext uri="{BB962C8B-B14F-4D97-AF65-F5344CB8AC3E}">
        <p14:creationId xmlns:p14="http://schemas.microsoft.com/office/powerpoint/2010/main" val="2693587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Pride cometh before the fall</a:t>
            </a:r>
          </a:p>
        </p:txBody>
      </p:sp>
      <p:sp>
        <p:nvSpPr>
          <p:cNvPr id="3" name="Content Placeholder 2"/>
          <p:cNvSpPr>
            <a:spLocks noGrp="1"/>
          </p:cNvSpPr>
          <p:nvPr>
            <p:ph idx="1"/>
          </p:nvPr>
        </p:nvSpPr>
        <p:spPr/>
        <p:txBody>
          <a:bodyPr/>
          <a:lstStyle/>
          <a:p>
            <a:r>
              <a:rPr lang="en-US" dirty="0"/>
              <a:t>Vashti, Hamman, and King Xerxes</a:t>
            </a:r>
          </a:p>
          <a:p>
            <a:pPr lvl="1"/>
            <a:r>
              <a:rPr lang="en-US" dirty="0"/>
              <a:t>“pride cometh before the fall (</a:t>
            </a:r>
            <a:r>
              <a:rPr lang="en-US" dirty="0" err="1"/>
              <a:t>Prov</a:t>
            </a:r>
            <a:r>
              <a:rPr lang="en-US" dirty="0"/>
              <a:t> 11:2)</a:t>
            </a:r>
          </a:p>
          <a:p>
            <a:pPr lvl="1"/>
            <a:r>
              <a:rPr lang="en-US" dirty="0"/>
              <a:t>God will resist the proud person and only then will He give grace to those who humble themselves (James 4:6).  </a:t>
            </a:r>
          </a:p>
          <a:p>
            <a:pPr lvl="1"/>
            <a:r>
              <a:rPr lang="en-US" dirty="0"/>
              <a:t>“Before a downfall the heart is haughty” (</a:t>
            </a:r>
            <a:r>
              <a:rPr lang="en-US" dirty="0" err="1"/>
              <a:t>Prov</a:t>
            </a:r>
            <a:r>
              <a:rPr lang="en-US" dirty="0"/>
              <a:t> 18:12a).  </a:t>
            </a:r>
          </a:p>
        </p:txBody>
      </p:sp>
    </p:spTree>
    <p:extLst>
      <p:ext uri="{BB962C8B-B14F-4D97-AF65-F5344CB8AC3E}">
        <p14:creationId xmlns:p14="http://schemas.microsoft.com/office/powerpoint/2010/main" val="3864106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TotalTime>
  <Words>252</Words>
  <Application>Microsoft Office PowerPoint</Application>
  <PresentationFormat>Widescreen</PresentationFormat>
  <Paragraphs>21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Bookman Old Style</vt:lpstr>
      <vt:lpstr>Calibri</vt:lpstr>
      <vt:lpstr>Calibri Light</vt:lpstr>
      <vt:lpstr>Office Theme</vt:lpstr>
      <vt:lpstr>Mordecai</vt:lpstr>
      <vt:lpstr>Mordecai Facts</vt:lpstr>
      <vt:lpstr>PowerPoint Presentation</vt:lpstr>
      <vt:lpstr>PowerPoint Presentation</vt:lpstr>
      <vt:lpstr>PowerPoint Presentation</vt:lpstr>
      <vt:lpstr>Facts about the book of Esther </vt:lpstr>
      <vt:lpstr>King Xerxes I &amp; Esther</vt:lpstr>
      <vt:lpstr>The Gallows</vt:lpstr>
      <vt:lpstr>Pride cometh before the fall</vt:lpstr>
      <vt:lpstr>For such a time as this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Mordecai</dc:title>
  <dc:creator>bryan hogland</dc:creator>
  <cp:lastModifiedBy>bryan hogland</cp:lastModifiedBy>
  <cp:revision>8</cp:revision>
  <dcterms:created xsi:type="dcterms:W3CDTF">2016-08-14T03:04:26Z</dcterms:created>
  <dcterms:modified xsi:type="dcterms:W3CDTF">2016-08-14T12:20:20Z</dcterms:modified>
</cp:coreProperties>
</file>