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4646"/>
  </p:normalViewPr>
  <p:slideViewPr>
    <p:cSldViewPr snapToGrid="0" snapToObjects="1">
      <p:cViewPr varScale="1">
        <p:scale>
          <a:sx n="89" d="100"/>
          <a:sy n="89" d="100"/>
        </p:scale>
        <p:origin x="21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8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1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8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6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4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7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0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8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5F921-C917-3247-AA3D-38B5BA7C902E}" type="datetimeFigureOut">
              <a:rPr lang="en-US" smtClean="0"/>
              <a:t>9/11/16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ADEA5-6339-9341-8735-E6BE44D5D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6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34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61" r="3335"/>
          <a:stretch/>
        </p:blipFill>
        <p:spPr>
          <a:xfrm>
            <a:off x="0" y="0"/>
            <a:ext cx="9778598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276" r="18834"/>
          <a:stretch/>
        </p:blipFill>
        <p:spPr>
          <a:xfrm>
            <a:off x="7348537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6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71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</cp:revision>
  <dcterms:created xsi:type="dcterms:W3CDTF">2016-09-11T18:18:36Z</dcterms:created>
  <dcterms:modified xsi:type="dcterms:W3CDTF">2016-09-11T18:28:28Z</dcterms:modified>
</cp:coreProperties>
</file>