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2"/>
    <p:restoredTop sz="94665"/>
  </p:normalViewPr>
  <p:slideViewPr>
    <p:cSldViewPr snapToGrid="0" snapToObjects="1">
      <p:cViewPr varScale="1">
        <p:scale>
          <a:sx n="106" d="100"/>
          <a:sy n="106" d="100"/>
        </p:scale>
        <p:origin x="18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59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47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3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9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2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9/16/16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0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9/16/16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0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9/16/16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4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9/16/16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9/16/16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2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9/16/16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7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48FA-4048-BE41-905A-2033B571EDA6}" type="datetimeFigureOut">
              <a:rPr lang="en-US" smtClean="0"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966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69" r="36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72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" y="-11589"/>
            <a:ext cx="12212602" cy="6869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9812" y="2002055"/>
            <a:ext cx="99717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63500" dist="25400" dir="2700000" algn="tl" rotWithShape="0">
                    <a:schemeClr val="tx1">
                      <a:alpha val="80000"/>
                    </a:schemeClr>
                  </a:outerShdw>
                </a:effectLst>
                <a:latin typeface="Trajan Pro" charset="0"/>
                <a:ea typeface="Trajan Pro" charset="0"/>
                <a:cs typeface="Trajan Pro" charset="0"/>
              </a:rPr>
              <a:t>“Go and speak to David, saying, ‘Thus says the </a:t>
            </a:r>
            <a:r>
              <a:rPr lang="en-US" sz="3600" cap="small" dirty="0" smtClean="0">
                <a:solidFill>
                  <a:schemeClr val="bg1"/>
                </a:solidFill>
                <a:effectLst>
                  <a:outerShdw blurRad="63500" dist="25400" dir="2700000" algn="tl" rotWithShape="0">
                    <a:schemeClr val="tx1">
                      <a:alpha val="80000"/>
                    </a:schemeClr>
                  </a:outerShdw>
                </a:effectLst>
                <a:latin typeface="Trajan Pro" charset="0"/>
                <a:ea typeface="Trajan Pro" charset="0"/>
                <a:cs typeface="Trajan Pro" charset="0"/>
              </a:rPr>
              <a:t>Lord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63500" dist="25400" dir="2700000" algn="tl" rotWithShape="0">
                    <a:schemeClr val="tx1">
                      <a:alpha val="80000"/>
                    </a:schemeClr>
                  </a:outerShdw>
                </a:effectLst>
                <a:latin typeface="Trajan Pro" charset="0"/>
                <a:ea typeface="Trajan Pro" charset="0"/>
                <a:cs typeface="Trajan Pro" charset="0"/>
              </a:rPr>
              <a:t>, “I offer you three things; choose for yourself one of them, which I will do to you.’” </a:t>
            </a:r>
          </a:p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outerShdw blurRad="63500" dist="25400" dir="2700000" algn="tl" rotWithShape="0">
                    <a:schemeClr val="tx1">
                      <a:alpha val="80000"/>
                    </a:schemeClr>
                  </a:outerShdw>
                </a:effectLst>
                <a:latin typeface="Trajan Pro" charset="0"/>
                <a:ea typeface="Trajan Pro" charset="0"/>
                <a:cs typeface="Trajan Pro" charset="0"/>
              </a:rPr>
              <a:t>(1 Chronicles 21:10) </a:t>
            </a:r>
          </a:p>
        </p:txBody>
      </p:sp>
    </p:spTree>
    <p:extLst>
      <p:ext uri="{BB962C8B-B14F-4D97-AF65-F5344CB8AC3E}">
        <p14:creationId xmlns:p14="http://schemas.microsoft.com/office/powerpoint/2010/main" val="1481532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" y="-11589"/>
            <a:ext cx="12212602" cy="68695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7874" y="1839584"/>
            <a:ext cx="99717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63500" dist="25400" dir="2700000" algn="tl" rotWithShape="0">
                    <a:schemeClr val="tx1">
                      <a:alpha val="80000"/>
                    </a:schemeClr>
                  </a:outerShdw>
                </a:effectLst>
                <a:latin typeface="Trajan Pro" charset="0"/>
                <a:ea typeface="Trajan Pro" charset="0"/>
                <a:cs typeface="Trajan Pro" charset="0"/>
              </a:rPr>
              <a:t>“I will not take what is yours for the Lord, or offer a burnt offering which costs me nothing.”</a:t>
            </a:r>
          </a:p>
          <a:p>
            <a:pPr algn="r"/>
            <a:r>
              <a:rPr lang="en-US" sz="4000" dirty="0" smtClean="0">
                <a:solidFill>
                  <a:schemeClr val="bg1"/>
                </a:solidFill>
                <a:effectLst>
                  <a:outerShdw blurRad="63500" dist="25400" dir="2700000" algn="tl" rotWithShape="0">
                    <a:schemeClr val="tx1">
                      <a:alpha val="80000"/>
                    </a:schemeClr>
                  </a:outerShdw>
                </a:effectLst>
                <a:latin typeface="Trajan Pro" charset="0"/>
                <a:ea typeface="Trajan Pro" charset="0"/>
                <a:cs typeface="Trajan Pro" charset="0"/>
              </a:rPr>
              <a:t>(1 Chronicles 21:24)</a:t>
            </a:r>
          </a:p>
        </p:txBody>
      </p:sp>
    </p:spTree>
    <p:extLst>
      <p:ext uri="{BB962C8B-B14F-4D97-AF65-F5344CB8AC3E}">
        <p14:creationId xmlns:p14="http://schemas.microsoft.com/office/powerpoint/2010/main" val="977384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9474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68</Words>
  <Application>Microsoft Macintosh PowerPoint</Application>
  <PresentationFormat>Widescreen</PresentationFormat>
  <Paragraphs>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Calibri Light</vt:lpstr>
      <vt:lpstr>Trajan Pro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3</cp:revision>
  <dcterms:created xsi:type="dcterms:W3CDTF">2016-09-16T18:24:56Z</dcterms:created>
  <dcterms:modified xsi:type="dcterms:W3CDTF">2016-09-16T18:53:17Z</dcterms:modified>
</cp:coreProperties>
</file>