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0"/>
    <p:restoredTop sz="94633"/>
  </p:normalViewPr>
  <p:slideViewPr>
    <p:cSldViewPr snapToGrid="0" snapToObjects="1">
      <p:cViewPr varScale="1">
        <p:scale>
          <a:sx n="90" d="100"/>
          <a:sy n="90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9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2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7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5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7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2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3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7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5070D-6EB8-0643-8AAD-A9D31AA30E46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FB4F-4FA5-D142-8890-A66114E1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48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3854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41619" y="4610501"/>
            <a:ext cx="1155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C00000"/>
                </a:solidFill>
                <a:latin typeface="Cochin" charset="0"/>
                <a:ea typeface="Cochin" charset="0"/>
                <a:cs typeface="Cochin" charset="0"/>
              </a:rPr>
              <a:t>5</a:t>
            </a:r>
            <a:endParaRPr lang="en-US" sz="12000" dirty="0">
              <a:solidFill>
                <a:srgbClr val="C00000"/>
              </a:solidFill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72551" y="4795167"/>
            <a:ext cx="2571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f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acts about Jesus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to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know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&amp;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share</a:t>
            </a:r>
            <a:endParaRPr lang="en-US" sz="3200" dirty="0">
              <a:solidFill>
                <a:srgbClr val="4C2D14"/>
              </a:solidFill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7273" y="2084377"/>
            <a:ext cx="1155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schemeClr val="tx1">
                      <a:alpha val="70000"/>
                    </a:schemeClr>
                  </a:outerShdw>
                </a:effectLst>
                <a:latin typeface="Cochin" charset="0"/>
                <a:ea typeface="Cochin" charset="0"/>
                <a:cs typeface="Cochin" charset="0"/>
              </a:rPr>
              <a:t>1</a:t>
            </a:r>
            <a:endParaRPr lang="en-US" sz="12000" dirty="0">
              <a:solidFill>
                <a:srgbClr val="C00000"/>
              </a:solidFill>
              <a:effectLst>
                <a:outerShdw blurRad="50800" dist="38100" dir="2700000" algn="tl" rotWithShape="0">
                  <a:schemeClr val="tx1">
                    <a:alpha val="70000"/>
                  </a:schemeClr>
                </a:outerShdw>
              </a:effectLst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1832" y="2269043"/>
            <a:ext cx="4732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He, not me, is who people need</a:t>
            </a:r>
            <a:endParaRPr lang="en-US" sz="4800" dirty="0">
              <a:solidFill>
                <a:srgbClr val="4C2D14"/>
              </a:solidFill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465" y="5579997"/>
            <a:ext cx="638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chin" charset="0"/>
                <a:ea typeface="Cochin" charset="0"/>
                <a:cs typeface="Cochin" charset="0"/>
              </a:rPr>
              <a:t>John 1.19-28</a:t>
            </a:r>
            <a:endParaRPr lang="en-US" sz="3200" dirty="0">
              <a:latin typeface="Cochin" charset="0"/>
              <a:ea typeface="Cochin" charset="0"/>
              <a:cs typeface="Coc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36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7273" y="2084377"/>
            <a:ext cx="1155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schemeClr val="tx1">
                      <a:alpha val="70000"/>
                    </a:schemeClr>
                  </a:outerShdw>
                </a:effectLst>
                <a:latin typeface="Cochin" charset="0"/>
                <a:ea typeface="Cochin" charset="0"/>
                <a:cs typeface="Cochin" charset="0"/>
              </a:rPr>
              <a:t>2</a:t>
            </a:r>
            <a:endParaRPr lang="en-US" sz="12000" dirty="0">
              <a:solidFill>
                <a:srgbClr val="C00000"/>
              </a:solidFill>
              <a:effectLst>
                <a:outerShdw blurRad="50800" dist="38100" dir="2700000" algn="tl" rotWithShape="0">
                  <a:schemeClr val="tx1">
                    <a:alpha val="70000"/>
                  </a:schemeClr>
                </a:outerShdw>
              </a:effectLst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1832" y="2084377"/>
            <a:ext cx="47324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Forgiveness is found ONLY in Him</a:t>
            </a:r>
            <a:endParaRPr lang="en-US" sz="4800" dirty="0">
              <a:solidFill>
                <a:srgbClr val="4C2D14"/>
              </a:solidFill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465" y="5579997"/>
            <a:ext cx="638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chin" charset="0"/>
                <a:ea typeface="Cochin" charset="0"/>
                <a:cs typeface="Cochin" charset="0"/>
              </a:rPr>
              <a:t>John 1.29-30</a:t>
            </a:r>
            <a:endParaRPr lang="en-US" sz="3200" dirty="0"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1619" y="4610501"/>
            <a:ext cx="1155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C00000"/>
                </a:solidFill>
                <a:latin typeface="Cochin" charset="0"/>
                <a:ea typeface="Cochin" charset="0"/>
                <a:cs typeface="Cochin" charset="0"/>
              </a:rPr>
              <a:t>5</a:t>
            </a:r>
            <a:endParaRPr lang="en-US" sz="12000" dirty="0">
              <a:solidFill>
                <a:srgbClr val="C00000"/>
              </a:solidFill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72551" y="4795167"/>
            <a:ext cx="2571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f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acts about Jesus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to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know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&amp;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share</a:t>
            </a:r>
            <a:endParaRPr lang="en-US" sz="3200" dirty="0">
              <a:solidFill>
                <a:srgbClr val="4C2D14"/>
              </a:solidFill>
              <a:latin typeface="Cochin" charset="0"/>
              <a:ea typeface="Cochin" charset="0"/>
              <a:cs typeface="Coc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834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7273" y="2084377"/>
            <a:ext cx="1155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schemeClr val="tx1">
                      <a:alpha val="70000"/>
                    </a:schemeClr>
                  </a:outerShdw>
                </a:effectLst>
                <a:latin typeface="Cochin" charset="0"/>
                <a:ea typeface="Cochin" charset="0"/>
                <a:cs typeface="Cochin" charset="0"/>
              </a:rPr>
              <a:t>3</a:t>
            </a:r>
            <a:endParaRPr lang="en-US" sz="12000" dirty="0">
              <a:solidFill>
                <a:srgbClr val="C00000"/>
              </a:solidFill>
              <a:effectLst>
                <a:outerShdw blurRad="50800" dist="38100" dir="2700000" algn="tl" rotWithShape="0">
                  <a:schemeClr val="tx1">
                    <a:alpha val="70000"/>
                  </a:schemeClr>
                </a:outerShdw>
              </a:effectLst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3171" y="2638374"/>
            <a:ext cx="4732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He is God’s Son</a:t>
            </a:r>
            <a:endParaRPr lang="en-US" sz="4800" dirty="0">
              <a:solidFill>
                <a:srgbClr val="4C2D14"/>
              </a:solidFill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465" y="5579997"/>
            <a:ext cx="638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chin" charset="0"/>
                <a:ea typeface="Cochin" charset="0"/>
                <a:cs typeface="Cochin" charset="0"/>
              </a:rPr>
              <a:t>John 1.31-34</a:t>
            </a:r>
            <a:endParaRPr lang="en-US" sz="3200" dirty="0"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1619" y="4610501"/>
            <a:ext cx="1155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C00000"/>
                </a:solidFill>
                <a:latin typeface="Cochin" charset="0"/>
                <a:ea typeface="Cochin" charset="0"/>
                <a:cs typeface="Cochin" charset="0"/>
              </a:rPr>
              <a:t>5</a:t>
            </a:r>
            <a:endParaRPr lang="en-US" sz="12000" dirty="0">
              <a:solidFill>
                <a:srgbClr val="C00000"/>
              </a:solidFill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72551" y="4795167"/>
            <a:ext cx="2571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f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acts about Jesus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to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know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&amp;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share</a:t>
            </a:r>
            <a:endParaRPr lang="en-US" sz="3200" dirty="0">
              <a:solidFill>
                <a:srgbClr val="4C2D14"/>
              </a:solidFill>
              <a:latin typeface="Cochin" charset="0"/>
              <a:ea typeface="Cochin" charset="0"/>
              <a:cs typeface="Coc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190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7273" y="2084377"/>
            <a:ext cx="1155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schemeClr val="tx1">
                      <a:alpha val="70000"/>
                    </a:schemeClr>
                  </a:outerShdw>
                </a:effectLst>
                <a:latin typeface="Cochin" charset="0"/>
                <a:ea typeface="Cochin" charset="0"/>
                <a:cs typeface="Cochin" charset="0"/>
              </a:rPr>
              <a:t>4</a:t>
            </a:r>
            <a:endParaRPr lang="en-US" sz="12000" dirty="0">
              <a:solidFill>
                <a:srgbClr val="C00000"/>
              </a:solidFill>
              <a:effectLst>
                <a:outerShdw blurRad="50800" dist="38100" dir="2700000" algn="tl" rotWithShape="0">
                  <a:schemeClr val="tx1">
                    <a:alpha val="70000"/>
                  </a:schemeClr>
                </a:outerShdw>
              </a:effectLst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3171" y="2638374"/>
            <a:ext cx="4732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He is the Messiah</a:t>
            </a:r>
            <a:endParaRPr lang="en-US" sz="4800" dirty="0">
              <a:solidFill>
                <a:srgbClr val="4C2D14"/>
              </a:solidFill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465" y="5579997"/>
            <a:ext cx="638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chin" charset="0"/>
                <a:ea typeface="Cochin" charset="0"/>
                <a:cs typeface="Cochin" charset="0"/>
              </a:rPr>
              <a:t>John 1.35-42</a:t>
            </a:r>
            <a:endParaRPr lang="en-US" sz="3200" dirty="0"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1619" y="4610501"/>
            <a:ext cx="1155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C00000"/>
                </a:solidFill>
                <a:latin typeface="Cochin" charset="0"/>
                <a:ea typeface="Cochin" charset="0"/>
                <a:cs typeface="Cochin" charset="0"/>
              </a:rPr>
              <a:t>5</a:t>
            </a:r>
            <a:endParaRPr lang="en-US" sz="12000" dirty="0">
              <a:solidFill>
                <a:srgbClr val="C00000"/>
              </a:solidFill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72551" y="4795167"/>
            <a:ext cx="2571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f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acts about Jesus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to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know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&amp;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share</a:t>
            </a:r>
            <a:endParaRPr lang="en-US" sz="3200" dirty="0">
              <a:solidFill>
                <a:srgbClr val="4C2D14"/>
              </a:solidFill>
              <a:latin typeface="Cochin" charset="0"/>
              <a:ea typeface="Cochin" charset="0"/>
              <a:cs typeface="Coc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06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7273" y="2084377"/>
            <a:ext cx="1155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schemeClr val="tx1">
                      <a:alpha val="70000"/>
                    </a:schemeClr>
                  </a:outerShdw>
                </a:effectLst>
                <a:latin typeface="Cochin" charset="0"/>
                <a:ea typeface="Cochin" charset="0"/>
                <a:cs typeface="Cochin" charset="0"/>
              </a:rPr>
              <a:t>5</a:t>
            </a:r>
            <a:endParaRPr lang="en-US" sz="12000" dirty="0">
              <a:solidFill>
                <a:srgbClr val="C00000"/>
              </a:solidFill>
              <a:effectLst>
                <a:outerShdw blurRad="50800" dist="38100" dir="2700000" algn="tl" rotWithShape="0">
                  <a:schemeClr val="tx1">
                    <a:alpha val="70000"/>
                  </a:schemeClr>
                </a:outerShdw>
              </a:effectLst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3171" y="2638374"/>
            <a:ext cx="4732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He is good</a:t>
            </a:r>
            <a:endParaRPr lang="en-US" sz="4800" dirty="0">
              <a:solidFill>
                <a:srgbClr val="4C2D14"/>
              </a:solidFill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465" y="5579997"/>
            <a:ext cx="638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chin" charset="0"/>
                <a:ea typeface="Cochin" charset="0"/>
                <a:cs typeface="Cochin" charset="0"/>
              </a:rPr>
              <a:t>John 1.43-51</a:t>
            </a:r>
            <a:endParaRPr lang="en-US" sz="3200" dirty="0"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1619" y="4610501"/>
            <a:ext cx="1155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C00000"/>
                </a:solidFill>
                <a:latin typeface="Cochin" charset="0"/>
                <a:ea typeface="Cochin" charset="0"/>
                <a:cs typeface="Cochin" charset="0"/>
              </a:rPr>
              <a:t>5</a:t>
            </a:r>
            <a:endParaRPr lang="en-US" sz="12000" dirty="0">
              <a:solidFill>
                <a:srgbClr val="C00000"/>
              </a:solidFill>
              <a:latin typeface="Cochin" charset="0"/>
              <a:ea typeface="Cochin" charset="0"/>
              <a:cs typeface="Cochi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72551" y="4795167"/>
            <a:ext cx="2571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f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acts about Jesus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to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know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&amp; </a:t>
            </a:r>
            <a:r>
              <a:rPr lang="en-US" sz="3200" dirty="0" smtClean="0">
                <a:solidFill>
                  <a:srgbClr val="4C2D14"/>
                </a:solidFill>
                <a:latin typeface="Cochin" charset="0"/>
                <a:ea typeface="Cochin" charset="0"/>
                <a:cs typeface="Cochin" charset="0"/>
              </a:rPr>
              <a:t>share</a:t>
            </a:r>
            <a:endParaRPr lang="en-US" sz="3200" dirty="0">
              <a:solidFill>
                <a:srgbClr val="4C2D14"/>
              </a:solidFill>
              <a:latin typeface="Cochin" charset="0"/>
              <a:ea typeface="Cochin" charset="0"/>
              <a:cs typeface="Coc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063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92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81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Cochin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3</cp:revision>
  <dcterms:created xsi:type="dcterms:W3CDTF">2016-10-20T16:01:42Z</dcterms:created>
  <dcterms:modified xsi:type="dcterms:W3CDTF">2016-10-23T02:42:06Z</dcterms:modified>
</cp:coreProperties>
</file>