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79" r:id="rId4"/>
    <p:sldId id="268" r:id="rId5"/>
    <p:sldId id="270" r:id="rId6"/>
    <p:sldId id="271" r:id="rId7"/>
    <p:sldId id="272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8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5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1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1"/>
            <a:ext cx="7999315" cy="232337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4"/>
            <a:ext cx="7279649" cy="34217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74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2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0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1"/>
            <a:ext cx="2946867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1"/>
            <a:ext cx="293624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1"/>
            <a:ext cx="293211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50"/>
            <a:ext cx="294005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2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50"/>
            <a:ext cx="2930525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1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50"/>
            <a:ext cx="293211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6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68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4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5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5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4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6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5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1"/>
            <a:ext cx="439633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1"/>
            <a:ext cx="439633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5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9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4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8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9404723" cy="14005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2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2" y="295730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23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9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009932" y="2901021"/>
            <a:ext cx="97035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0">
              <a:defRPr/>
            </a:pPr>
            <a:r>
              <a:rPr lang="en-US" sz="11500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Isaiah: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3077"/>
            <a:ext cx="12192000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1219020">
              <a:defRPr/>
            </a:pPr>
            <a:r>
              <a:rPr lang="en-US" sz="4400" kern="0" dirty="0"/>
              <a:t>                    </a:t>
            </a:r>
            <a:r>
              <a:rPr lang="en-US" sz="4400" kern="0" dirty="0"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rPr>
              <a:t>Portraits of Jesus</a:t>
            </a:r>
          </a:p>
        </p:txBody>
      </p:sp>
    </p:spTree>
    <p:extLst>
      <p:ext uri="{BB962C8B-B14F-4D97-AF65-F5344CB8AC3E}">
        <p14:creationId xmlns:p14="http://schemas.microsoft.com/office/powerpoint/2010/main" val="3038483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52:13,14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4" y="1302293"/>
            <a:ext cx="8946541" cy="1891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Behold, my servant shall act wisely;</a:t>
            </a:r>
            <a:br>
              <a:rPr lang="en-US" sz="2800" i="1" dirty="0"/>
            </a:br>
            <a:r>
              <a:rPr lang="en-US" sz="2800" i="1" dirty="0"/>
              <a:t>    he shall be high and lifted up,</a:t>
            </a:r>
            <a:br>
              <a:rPr lang="en-US" sz="2800" i="1" dirty="0"/>
            </a:br>
            <a:r>
              <a:rPr lang="en-US" sz="2800" i="1" dirty="0"/>
              <a:t>    and shall be exalted.</a:t>
            </a:r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04294" y="3398292"/>
            <a:ext cx="108363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As many were astonished at you—</a:t>
            </a:r>
            <a:br>
              <a:rPr lang="en-US" sz="2800" i="1" dirty="0"/>
            </a:br>
            <a:r>
              <a:rPr lang="en-US" sz="2800" i="1" dirty="0"/>
              <a:t>    his appearance was so marred, beyond human semblance,</a:t>
            </a:r>
            <a:br>
              <a:rPr lang="en-US" sz="2800" i="1" dirty="0"/>
            </a:br>
            <a:r>
              <a:rPr lang="en-US" sz="2800" i="1" dirty="0"/>
              <a:t>    and his form beyond that of the children of mankind—</a:t>
            </a:r>
          </a:p>
        </p:txBody>
      </p:sp>
    </p:spTree>
    <p:extLst>
      <p:ext uri="{BB962C8B-B14F-4D97-AF65-F5344CB8AC3E}">
        <p14:creationId xmlns:p14="http://schemas.microsoft.com/office/powerpoint/2010/main" val="25600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361" y="438649"/>
            <a:ext cx="9404723" cy="1400531"/>
          </a:xfr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 JULIAN" panose="02000000000000000000" pitchFamily="2" charset="0"/>
              </a:rPr>
              <a:t>Chapters 49-57</a:t>
            </a:r>
            <a:br>
              <a:rPr lang="en-US" dirty="0">
                <a:solidFill>
                  <a:schemeClr val="bg1"/>
                </a:solidFill>
                <a:latin typeface="AR JULIAN" panose="02000000000000000000" pitchFamily="2" charset="0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The Lord’s Servant &amp; Zion’s Glory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72" y="2052920"/>
            <a:ext cx="8600881" cy="41954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7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63959"/>
            <a:ext cx="9404723" cy="1400531"/>
          </a:xfrm>
        </p:spPr>
        <p:txBody>
          <a:bodyPr/>
          <a:lstStyle/>
          <a:p>
            <a:r>
              <a:rPr lang="en-US" dirty="0"/>
              <a:t>49: 5,6,8,9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06907"/>
            <a:ext cx="8946541" cy="552650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i="1" dirty="0"/>
            </a:br>
            <a:r>
              <a:rPr lang="en-US" i="1" dirty="0">
                <a:solidFill>
                  <a:srgbClr val="FFFF00"/>
                </a:solidFill>
              </a:rPr>
              <a:t>to bring Jacob back to him;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    and that Israel might be gathered to him—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>
                <a:solidFill>
                  <a:srgbClr val="FFFF00"/>
                </a:solidFill>
              </a:rPr>
              <a:t>a light for the nations,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    that my salvation may reach to the end of the earth.”</a:t>
            </a:r>
          </a:p>
          <a:p>
            <a:endParaRPr lang="en-US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br>
              <a:rPr lang="en-US" i="1" dirty="0"/>
            </a:br>
            <a:r>
              <a:rPr lang="en-US" i="1" dirty="0">
                <a:solidFill>
                  <a:srgbClr val="FFFF00"/>
                </a:solidFill>
              </a:rPr>
              <a:t>as a covenant to the people,</a:t>
            </a:r>
            <a:br>
              <a:rPr lang="en-US" i="1" dirty="0">
                <a:solidFill>
                  <a:srgbClr val="FFFF00"/>
                </a:solidFill>
              </a:rPr>
            </a:br>
            <a:br>
              <a:rPr lang="en-US" i="1" dirty="0"/>
            </a:br>
            <a:r>
              <a:rPr lang="en-US" i="1" dirty="0"/>
              <a:t>   </a:t>
            </a:r>
            <a:r>
              <a:rPr lang="en-US" i="1" dirty="0">
                <a:solidFill>
                  <a:srgbClr val="FFFF00"/>
                </a:solidFill>
              </a:rPr>
              <a:t> to apportion the desolate heritages,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saying to the prisoners, ‘Come out,’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    to those who are in darkness, ‘Appear.’</a:t>
            </a:r>
          </a:p>
        </p:txBody>
      </p:sp>
    </p:spTree>
    <p:extLst>
      <p:ext uri="{BB962C8B-B14F-4D97-AF65-F5344CB8AC3E}">
        <p14:creationId xmlns:p14="http://schemas.microsoft.com/office/powerpoint/2010/main" val="71529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50:4-9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209822"/>
            <a:ext cx="5290454" cy="50385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“The Lord </a:t>
            </a:r>
            <a:r>
              <a:rPr lang="en-US" i="1" cap="small" dirty="0"/>
              <a:t>God</a:t>
            </a:r>
            <a:r>
              <a:rPr lang="en-US" i="1" dirty="0"/>
              <a:t> has given me</a:t>
            </a:r>
            <a:br>
              <a:rPr lang="en-US" i="1" dirty="0"/>
            </a:br>
            <a:r>
              <a:rPr lang="en-US" i="1" dirty="0"/>
              <a:t>   </a:t>
            </a:r>
            <a:r>
              <a:rPr lang="en-US" i="1" dirty="0">
                <a:solidFill>
                  <a:srgbClr val="FFFF00"/>
                </a:solidFill>
              </a:rPr>
              <a:t> the tongue of those who are taught,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/>
              <a:t>that I may know how to sustain with a word</a:t>
            </a:r>
            <a:br>
              <a:rPr lang="en-US" i="1" dirty="0"/>
            </a:br>
            <a:r>
              <a:rPr lang="en-US" i="1" dirty="0"/>
              <a:t>    him who is weary.</a:t>
            </a:r>
            <a:br>
              <a:rPr lang="en-US" i="1" dirty="0"/>
            </a:br>
            <a:r>
              <a:rPr lang="en-US" i="1" dirty="0"/>
              <a:t>Morning by morning he awakens;</a:t>
            </a:r>
            <a:br>
              <a:rPr lang="en-US" i="1" dirty="0"/>
            </a:br>
            <a:r>
              <a:rPr lang="en-US" i="1" dirty="0"/>
              <a:t>    he awakens my ear</a:t>
            </a:r>
            <a:br>
              <a:rPr lang="en-US" i="1" dirty="0"/>
            </a:br>
            <a:r>
              <a:rPr lang="en-US" i="1" dirty="0"/>
              <a:t>    </a:t>
            </a:r>
            <a:r>
              <a:rPr lang="en-US" i="1" dirty="0">
                <a:solidFill>
                  <a:srgbClr val="FFFF00"/>
                </a:solidFill>
              </a:rPr>
              <a:t>to hear as those who are taught.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/>
              <a:t>The Lord </a:t>
            </a:r>
            <a:r>
              <a:rPr lang="en-US" i="1" cap="small" dirty="0"/>
              <a:t>God</a:t>
            </a:r>
            <a:r>
              <a:rPr lang="en-US" i="1" dirty="0"/>
              <a:t> has opened my ear,</a:t>
            </a:r>
            <a:br>
              <a:rPr lang="en-US" i="1" dirty="0"/>
            </a:br>
            <a:r>
              <a:rPr lang="en-US" i="1" dirty="0"/>
              <a:t>    and I was not rebellious;</a:t>
            </a:r>
            <a:br>
              <a:rPr lang="en-US" i="1" dirty="0"/>
            </a:br>
            <a:r>
              <a:rPr lang="en-US" i="1" dirty="0"/>
              <a:t>    I turned not backward.</a:t>
            </a:r>
            <a:br>
              <a:rPr lang="en-US" i="1" dirty="0"/>
            </a:br>
            <a:r>
              <a:rPr lang="en-US" i="1" dirty="0"/>
              <a:t>I gave my back to those who strike,</a:t>
            </a:r>
            <a:br>
              <a:rPr lang="en-US" i="1" dirty="0"/>
            </a:br>
            <a:r>
              <a:rPr lang="en-US" i="1" dirty="0"/>
              <a:t>    and my cheeks to those who pull out the beard;</a:t>
            </a:r>
            <a:br>
              <a:rPr lang="en-US" i="1" dirty="0"/>
            </a:br>
            <a:r>
              <a:rPr lang="en-US" i="1" dirty="0"/>
              <a:t>I hid not my face</a:t>
            </a:r>
            <a:br>
              <a:rPr lang="en-US" i="1" dirty="0"/>
            </a:br>
            <a:r>
              <a:rPr lang="en-US" i="1" dirty="0"/>
              <a:t>    from disgrace and spitting.</a:t>
            </a:r>
          </a:p>
          <a:p>
            <a:pPr marL="0" indent="0">
              <a:buNone/>
            </a:pPr>
            <a:r>
              <a:rPr lang="en-US" i="1" dirty="0"/>
              <a:t>But the Lord </a:t>
            </a:r>
            <a:r>
              <a:rPr lang="en-US" i="1" cap="small" dirty="0"/>
              <a:t>God</a:t>
            </a:r>
            <a:r>
              <a:rPr lang="en-US" i="1" dirty="0"/>
              <a:t> helps me;</a:t>
            </a:r>
            <a:br>
              <a:rPr lang="en-US" i="1" dirty="0"/>
            </a:br>
            <a:r>
              <a:rPr lang="en-US" i="1" dirty="0"/>
              <a:t>    therefore I have not been disgraced;</a:t>
            </a:r>
            <a:br>
              <a:rPr lang="en-US" i="1" dirty="0"/>
            </a:br>
            <a:r>
              <a:rPr lang="en-US" i="1" dirty="0"/>
              <a:t>therefore I have set my face like a flint,</a:t>
            </a:r>
            <a:br>
              <a:rPr lang="en-US" i="1" dirty="0"/>
            </a:br>
            <a:r>
              <a:rPr lang="en-US" i="1" dirty="0"/>
              <a:t>    and I know that I shall not be put to shame.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45762" y="1097280"/>
            <a:ext cx="6024318" cy="5760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32" indent="-28574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2971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160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349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5937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726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8914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103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sz="1900" i="1" dirty="0"/>
              <a:t>He who vindicates me is near.</a:t>
            </a:r>
            <a:br>
              <a:rPr lang="en-US" sz="1900" i="1" dirty="0"/>
            </a:br>
            <a:r>
              <a:rPr lang="en-US" sz="1900" i="1" dirty="0"/>
              <a:t>Who will contend with me?</a:t>
            </a:r>
            <a:br>
              <a:rPr lang="en-US" sz="1900" i="1" dirty="0"/>
            </a:br>
            <a:r>
              <a:rPr lang="en-US" sz="1900" i="1" dirty="0"/>
              <a:t>    Let us stand up together.</a:t>
            </a:r>
            <a:br>
              <a:rPr lang="en-US" sz="1900" i="1" dirty="0"/>
            </a:br>
            <a:r>
              <a:rPr lang="en-US" sz="1900" i="1" dirty="0"/>
              <a:t>Who is my adversary?</a:t>
            </a:r>
            <a:br>
              <a:rPr lang="en-US" sz="1900" i="1" dirty="0"/>
            </a:br>
            <a:r>
              <a:rPr lang="en-US" sz="1900" i="1" dirty="0"/>
              <a:t>    Let him come near to me.</a:t>
            </a:r>
            <a:br>
              <a:rPr lang="en-US" sz="1900" i="1" dirty="0"/>
            </a:br>
            <a:r>
              <a:rPr lang="en-US" sz="1900" i="1" dirty="0"/>
              <a:t>Behold, the Lord </a:t>
            </a:r>
            <a:r>
              <a:rPr lang="en-US" sz="1900" i="1" cap="small" dirty="0"/>
              <a:t>God</a:t>
            </a:r>
            <a:r>
              <a:rPr lang="en-US" sz="1900" i="1" dirty="0"/>
              <a:t> helps me;</a:t>
            </a:r>
            <a:br>
              <a:rPr lang="en-US" sz="1900" i="1" dirty="0"/>
            </a:br>
            <a:r>
              <a:rPr lang="en-US" sz="1900" i="1" dirty="0"/>
              <a:t>    who will declare me guilty?</a:t>
            </a:r>
            <a:br>
              <a:rPr lang="en-US" sz="1900" i="1" dirty="0"/>
            </a:br>
            <a:r>
              <a:rPr lang="en-US" sz="1900" i="1" dirty="0"/>
              <a:t>Behold, all of them will wear out like a garment;</a:t>
            </a:r>
            <a:br>
              <a:rPr lang="en-US" sz="1900" i="1" dirty="0"/>
            </a:br>
            <a:r>
              <a:rPr lang="en-US" sz="1900" i="1" dirty="0"/>
              <a:t>    the moth will eat them up.”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51:1-3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05948"/>
            <a:ext cx="9403741" cy="565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“Listen to me, you who pursue righteousness,</a:t>
            </a:r>
            <a:br>
              <a:rPr lang="en-US" i="1" dirty="0"/>
            </a:br>
            <a:r>
              <a:rPr lang="en-US" i="1" dirty="0"/>
              <a:t>    you who seek the </a:t>
            </a:r>
            <a:r>
              <a:rPr lang="en-US" i="1" cap="small" dirty="0"/>
              <a:t>Lord</a:t>
            </a:r>
            <a:r>
              <a:rPr lang="en-US" i="1" dirty="0"/>
              <a:t>:</a:t>
            </a:r>
            <a:br>
              <a:rPr lang="en-US" i="1" dirty="0"/>
            </a:br>
            <a:r>
              <a:rPr lang="en-US" i="1" dirty="0"/>
              <a:t>look to the rock from which you were hewn,</a:t>
            </a:r>
            <a:br>
              <a:rPr lang="en-US" i="1" dirty="0"/>
            </a:br>
            <a:r>
              <a:rPr lang="en-US" i="1" dirty="0"/>
              <a:t>    and to the quarry from which you were dug.</a:t>
            </a:r>
            <a:br>
              <a:rPr lang="en-US" i="1" dirty="0"/>
            </a:br>
            <a:r>
              <a:rPr lang="en-US" i="1" dirty="0"/>
              <a:t>Look to Abraham your father</a:t>
            </a:r>
            <a:br>
              <a:rPr lang="en-US" i="1" dirty="0"/>
            </a:br>
            <a:r>
              <a:rPr lang="en-US" i="1" dirty="0"/>
              <a:t>    and to Sarah who bore you;</a:t>
            </a:r>
            <a:br>
              <a:rPr lang="en-US" i="1" dirty="0"/>
            </a:br>
            <a:r>
              <a:rPr lang="en-US" i="1" dirty="0"/>
              <a:t>for he was but one when I called him,</a:t>
            </a:r>
            <a:br>
              <a:rPr lang="en-US" i="1" dirty="0"/>
            </a:br>
            <a:r>
              <a:rPr lang="en-US" i="1" dirty="0"/>
              <a:t>    that I might bless him and multiply him.</a:t>
            </a:r>
            <a:br>
              <a:rPr lang="en-US" i="1" dirty="0"/>
            </a:br>
            <a:r>
              <a:rPr lang="en-US" i="1" dirty="0"/>
              <a:t>For the </a:t>
            </a:r>
            <a:r>
              <a:rPr lang="en-US" i="1" cap="small" dirty="0"/>
              <a:t>Lord</a:t>
            </a:r>
            <a:r>
              <a:rPr lang="en-US" i="1" dirty="0"/>
              <a:t> comforts Zion;</a:t>
            </a:r>
            <a:br>
              <a:rPr lang="en-US" i="1" dirty="0"/>
            </a:br>
            <a:r>
              <a:rPr lang="en-US" i="1" dirty="0"/>
              <a:t>    he comforts all her waste places</a:t>
            </a:r>
            <a:br>
              <a:rPr lang="en-US" i="1" dirty="0"/>
            </a:br>
            <a:r>
              <a:rPr lang="en-US" i="1" dirty="0"/>
              <a:t>and makes her wilderness like Eden,</a:t>
            </a:r>
            <a:br>
              <a:rPr lang="en-US" i="1" dirty="0"/>
            </a:br>
            <a:r>
              <a:rPr lang="en-US" i="1" dirty="0"/>
              <a:t>    her desert like the garden of the </a:t>
            </a:r>
            <a:r>
              <a:rPr lang="en-US" i="1" cap="small" dirty="0"/>
              <a:t>Lord</a:t>
            </a:r>
            <a:r>
              <a:rPr lang="en-US" i="1" dirty="0"/>
              <a:t>;</a:t>
            </a:r>
            <a:br>
              <a:rPr lang="en-US" i="1" dirty="0"/>
            </a:br>
            <a:r>
              <a:rPr lang="en-US" i="1" dirty="0"/>
              <a:t>joy and gladness will be found in her,</a:t>
            </a:r>
            <a:br>
              <a:rPr lang="en-US" i="1" dirty="0"/>
            </a:br>
            <a:r>
              <a:rPr lang="en-US" i="1" dirty="0"/>
              <a:t>    thanksgiving and the voice of song.</a:t>
            </a:r>
          </a:p>
        </p:txBody>
      </p:sp>
    </p:spTree>
    <p:extLst>
      <p:ext uri="{BB962C8B-B14F-4D97-AF65-F5344CB8AC3E}">
        <p14:creationId xmlns:p14="http://schemas.microsoft.com/office/powerpoint/2010/main" val="194353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94" y="160421"/>
            <a:ext cx="9404723" cy="965266"/>
          </a:xfrm>
        </p:spPr>
        <p:txBody>
          <a:bodyPr/>
          <a:lstStyle/>
          <a:p>
            <a:r>
              <a:rPr lang="en-US" dirty="0"/>
              <a:t>51:6-16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78" y="965266"/>
            <a:ext cx="5410375" cy="6005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</a:rPr>
              <a:t>…but my salvation will be forever,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/>
              <a:t> </a:t>
            </a:r>
            <a:r>
              <a:rPr lang="en-US" i="1" dirty="0">
                <a:solidFill>
                  <a:srgbClr val="FFFF00"/>
                </a:solidFill>
              </a:rPr>
              <a:t>   and my righteousness will never be dismayed.</a:t>
            </a:r>
          </a:p>
          <a:p>
            <a:pPr marL="0" indent="0">
              <a:buNone/>
            </a:pPr>
            <a:endParaRPr lang="en-US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FFFF00"/>
                </a:solidFill>
              </a:rPr>
              <a:t>…but my righteousness will be forever,</a:t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    and my salvation to all generations.”</a:t>
            </a:r>
          </a:p>
          <a:p>
            <a:pPr marL="0" indent="0">
              <a:buNone/>
            </a:pPr>
            <a:r>
              <a:rPr lang="en-US" i="1" dirty="0"/>
              <a:t>Awake, awake, put on strength,</a:t>
            </a:r>
            <a:br>
              <a:rPr lang="en-US" i="1" dirty="0"/>
            </a:br>
            <a:r>
              <a:rPr lang="en-US" i="1" dirty="0"/>
              <a:t>    O arm of the </a:t>
            </a:r>
            <a:r>
              <a:rPr lang="en-US" i="1" cap="small" dirty="0"/>
              <a:t>Lord</a:t>
            </a:r>
            <a:r>
              <a:rPr lang="en-US" i="1" dirty="0"/>
              <a:t>;</a:t>
            </a:r>
            <a:br>
              <a:rPr lang="en-US" i="1" dirty="0"/>
            </a:br>
            <a:r>
              <a:rPr lang="en-US" i="1" dirty="0"/>
              <a:t>awake, as in days of old,</a:t>
            </a:r>
            <a:br>
              <a:rPr lang="en-US" i="1" dirty="0"/>
            </a:br>
            <a:r>
              <a:rPr lang="en-US" i="1" dirty="0"/>
              <a:t>    the generations of long ago.</a:t>
            </a:r>
            <a:br>
              <a:rPr lang="en-US" i="1" dirty="0"/>
            </a:br>
            <a:r>
              <a:rPr lang="en-US" i="1" dirty="0"/>
              <a:t>Was it not you who cut Rahab in pieces,</a:t>
            </a:r>
            <a:br>
              <a:rPr lang="en-US" i="1" dirty="0"/>
            </a:br>
            <a:r>
              <a:rPr lang="en-US" i="1" dirty="0"/>
              <a:t>    who pierced the dragon?</a:t>
            </a:r>
            <a:br>
              <a:rPr lang="en-US" i="1" dirty="0"/>
            </a:br>
            <a:r>
              <a:rPr lang="en-US" i="1" dirty="0"/>
              <a:t>Was it not you who dried up the sea,</a:t>
            </a:r>
            <a:br>
              <a:rPr lang="en-US" i="1" dirty="0"/>
            </a:br>
            <a:r>
              <a:rPr lang="en-US" i="1" dirty="0"/>
              <a:t>    the waters of the great deep,</a:t>
            </a:r>
            <a:br>
              <a:rPr lang="en-US" i="1" dirty="0"/>
            </a:br>
            <a:r>
              <a:rPr lang="en-US" i="1" dirty="0"/>
              <a:t>who made the depths of the sea a way</a:t>
            </a:r>
            <a:br>
              <a:rPr lang="en-US" i="1" dirty="0"/>
            </a:br>
            <a:r>
              <a:rPr lang="en-US" i="1" dirty="0"/>
              <a:t>    for the redeemed to pass over?</a:t>
            </a:r>
            <a:br>
              <a:rPr lang="en-US" i="1" dirty="0"/>
            </a:br>
            <a:r>
              <a:rPr lang="en-US" i="1" dirty="0"/>
              <a:t>And the ransomed of the </a:t>
            </a:r>
            <a:r>
              <a:rPr lang="en-US" i="1" cap="small" dirty="0"/>
              <a:t>Lord</a:t>
            </a:r>
            <a:r>
              <a:rPr lang="en-US" i="1" dirty="0"/>
              <a:t> shall return</a:t>
            </a:r>
            <a:br>
              <a:rPr lang="en-US" i="1" dirty="0"/>
            </a:br>
            <a:r>
              <a:rPr lang="en-US" i="1" dirty="0"/>
              <a:t>    and come to Zion with singing;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77970" y="965265"/>
            <a:ext cx="5914030" cy="6005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891" indent="-342891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32" indent="-28574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2971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160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349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5937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726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8914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103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i="1" dirty="0"/>
              <a:t>“I, I am he who comforts you;</a:t>
            </a:r>
            <a:br>
              <a:rPr lang="en-US" i="1" dirty="0"/>
            </a:br>
            <a:r>
              <a:rPr lang="en-US" i="1" dirty="0"/>
              <a:t>    who are you that you are afraid of man who dies,</a:t>
            </a:r>
            <a:br>
              <a:rPr lang="en-US" i="1" dirty="0"/>
            </a:br>
            <a:r>
              <a:rPr lang="en-US" i="1" dirty="0"/>
              <a:t>    of the son of man who is made like grass,</a:t>
            </a:r>
            <a:br>
              <a:rPr lang="en-US" i="1" dirty="0"/>
            </a:br>
            <a:r>
              <a:rPr lang="en-US" i="1" dirty="0"/>
              <a:t>and have forgotten the </a:t>
            </a:r>
            <a:r>
              <a:rPr lang="en-US" i="1" cap="small" dirty="0"/>
              <a:t>Lord</a:t>
            </a:r>
            <a:r>
              <a:rPr lang="en-US" i="1" dirty="0"/>
              <a:t>, your Maker,</a:t>
            </a:r>
            <a:br>
              <a:rPr lang="en-US" i="1" dirty="0"/>
            </a:br>
            <a:r>
              <a:rPr lang="en-US" i="1" dirty="0"/>
              <a:t>    </a:t>
            </a:r>
            <a:br>
              <a:rPr lang="en-US" i="1" dirty="0"/>
            </a:br>
            <a:r>
              <a:rPr lang="en-US" i="1" dirty="0"/>
              <a:t>and you fear continually all the day</a:t>
            </a:r>
            <a:br>
              <a:rPr lang="en-US" i="1" dirty="0"/>
            </a:br>
            <a:r>
              <a:rPr lang="en-US" i="1" dirty="0"/>
              <a:t>    because of the wrath of the oppressor,</a:t>
            </a:r>
            <a:br>
              <a:rPr lang="en-US" i="1" dirty="0"/>
            </a:br>
            <a:r>
              <a:rPr lang="en-US" i="1" dirty="0"/>
              <a:t>when he sets himself to destroy?</a:t>
            </a:r>
            <a:br>
              <a:rPr lang="en-US" i="1" dirty="0"/>
            </a:br>
            <a:r>
              <a:rPr lang="en-US" i="1" dirty="0"/>
              <a:t>    And where is the wrath of the oppressor?</a:t>
            </a:r>
            <a:br>
              <a:rPr lang="en-US" i="1" dirty="0"/>
            </a:br>
            <a:endParaRPr lang="en-US" i="1" baseline="30000" dirty="0"/>
          </a:p>
          <a:p>
            <a:pPr marL="0" indent="0">
              <a:buFont typeface="Wingdings 3" charset="2"/>
              <a:buNone/>
            </a:pPr>
            <a:r>
              <a:rPr lang="en-US" i="1" dirty="0"/>
              <a:t>I am the </a:t>
            </a:r>
            <a:r>
              <a:rPr lang="en-US" i="1" cap="small" dirty="0"/>
              <a:t>Lord</a:t>
            </a:r>
            <a:r>
              <a:rPr lang="en-US" i="1" dirty="0"/>
              <a:t> your God,</a:t>
            </a:r>
            <a:br>
              <a:rPr lang="en-US" i="1" dirty="0"/>
            </a:br>
            <a:r>
              <a:rPr lang="en-US" i="1" dirty="0"/>
              <a:t>    who stirs up the sea so that its waves roar—</a:t>
            </a:r>
            <a:br>
              <a:rPr lang="en-US" i="1" dirty="0"/>
            </a:br>
            <a:r>
              <a:rPr lang="en-US" i="1" dirty="0"/>
              <a:t>    the </a:t>
            </a:r>
            <a:r>
              <a:rPr lang="en-US" i="1" cap="small" dirty="0"/>
              <a:t>Lord</a:t>
            </a:r>
            <a:r>
              <a:rPr lang="en-US" i="1" dirty="0"/>
              <a:t> of hosts is his name.</a:t>
            </a:r>
            <a:br>
              <a:rPr lang="en-US" i="1" dirty="0"/>
            </a:br>
            <a:r>
              <a:rPr lang="en-US" i="1" dirty="0"/>
              <a:t>    …saying to Zion, ‘You are my people.’”</a:t>
            </a:r>
          </a:p>
        </p:txBody>
      </p:sp>
    </p:spTree>
    <p:extLst>
      <p:ext uri="{BB962C8B-B14F-4D97-AF65-F5344CB8AC3E}">
        <p14:creationId xmlns:p14="http://schemas.microsoft.com/office/powerpoint/2010/main" val="267543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51:22-23 </a:t>
            </a:r>
            <a:br>
              <a:rPr lang="en-US" dirty="0"/>
            </a:br>
            <a:r>
              <a:rPr lang="en-US" dirty="0"/>
              <a:t>Cup of God’s Wrath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1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52:3-6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358" y="1299411"/>
            <a:ext cx="9151495" cy="494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For thus says the </a:t>
            </a:r>
            <a:r>
              <a:rPr lang="en-US" sz="2400" i="1" cap="small" dirty="0"/>
              <a:t>Lord</a:t>
            </a:r>
            <a:r>
              <a:rPr lang="en-US" sz="2400" i="1" dirty="0"/>
              <a:t>: </a:t>
            </a:r>
          </a:p>
          <a:p>
            <a:pPr marL="0" indent="0">
              <a:buNone/>
            </a:pPr>
            <a:r>
              <a:rPr lang="en-US" sz="2400" b="1" i="1" dirty="0"/>
              <a:t>“You were sold for nothing, and you shall be redeemed without money.”… </a:t>
            </a:r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…Therefore my people shall know my name. </a:t>
            </a:r>
          </a:p>
          <a:p>
            <a:pPr marL="0" indent="0">
              <a:buNone/>
            </a:pPr>
            <a:r>
              <a:rPr lang="en-US" sz="2400" b="1" i="1" dirty="0"/>
              <a:t>Therefore in that day they shall know that it is I who speak; </a:t>
            </a:r>
          </a:p>
          <a:p>
            <a:pPr marL="0" indent="0">
              <a:buNone/>
            </a:pPr>
            <a:r>
              <a:rPr lang="en-US" sz="2400" b="1" i="1" dirty="0"/>
              <a:t>here I am.”</a:t>
            </a:r>
          </a:p>
        </p:txBody>
      </p:sp>
    </p:spTree>
    <p:extLst>
      <p:ext uri="{BB962C8B-B14F-4D97-AF65-F5344CB8AC3E}">
        <p14:creationId xmlns:p14="http://schemas.microsoft.com/office/powerpoint/2010/main" val="174255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52:7, 9,10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5454"/>
            <a:ext cx="8946541" cy="554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How beautiful upon the mountains</a:t>
            </a:r>
            <a:br>
              <a:rPr lang="en-US" i="1" dirty="0"/>
            </a:br>
            <a:r>
              <a:rPr lang="en-US" i="1" dirty="0"/>
              <a:t>    are the feet of him who brings good news,</a:t>
            </a:r>
            <a:br>
              <a:rPr lang="en-US" i="1" dirty="0"/>
            </a:br>
            <a:r>
              <a:rPr lang="en-US" i="1" dirty="0"/>
              <a:t>who publishes peace, who brings good news of happiness,</a:t>
            </a:r>
            <a:br>
              <a:rPr lang="en-US" i="1" dirty="0"/>
            </a:br>
            <a:r>
              <a:rPr lang="en-US" i="1" dirty="0"/>
              <a:t>    who publishes salvation,</a:t>
            </a:r>
            <a:br>
              <a:rPr lang="en-US" i="1" dirty="0"/>
            </a:br>
            <a:r>
              <a:rPr lang="en-US" i="1" dirty="0"/>
              <a:t>    who says to Zion, “Your God reigns.”</a:t>
            </a:r>
            <a:br>
              <a:rPr lang="en-US" i="1" dirty="0"/>
            </a:br>
            <a:endParaRPr lang="en-US" i="1" dirty="0"/>
          </a:p>
          <a:p>
            <a:pPr marL="0" indent="0">
              <a:spcBef>
                <a:spcPts val="600"/>
              </a:spcBef>
              <a:buNone/>
            </a:pPr>
            <a:endParaRPr lang="en-US" i="1" dirty="0"/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for the Lord has comforted his people;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    he has redeemed Jerusalem.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cap="small" dirty="0"/>
              <a:t>Lord</a:t>
            </a:r>
            <a:r>
              <a:rPr lang="en-US" i="1" dirty="0"/>
              <a:t> has bared his holy arm</a:t>
            </a:r>
            <a:br>
              <a:rPr lang="en-US" i="1" dirty="0"/>
            </a:br>
            <a:r>
              <a:rPr lang="en-US" i="1" dirty="0"/>
              <a:t>    before the eyes of all the nations,</a:t>
            </a:r>
            <a:br>
              <a:rPr lang="en-US" i="1" dirty="0"/>
            </a:br>
            <a:r>
              <a:rPr lang="en-US" i="1" dirty="0"/>
              <a:t>and all the ends of the earth shall see</a:t>
            </a:r>
            <a:br>
              <a:rPr lang="en-US" i="1" dirty="0"/>
            </a:br>
            <a:r>
              <a:rPr lang="en-US" i="1" dirty="0"/>
              <a:t>    the salvation of our God.</a:t>
            </a:r>
          </a:p>
        </p:txBody>
      </p:sp>
    </p:spTree>
    <p:extLst>
      <p:ext uri="{BB962C8B-B14F-4D97-AF65-F5344CB8AC3E}">
        <p14:creationId xmlns:p14="http://schemas.microsoft.com/office/powerpoint/2010/main" val="205792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130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 JULIAN</vt:lpstr>
      <vt:lpstr>Arial</vt:lpstr>
      <vt:lpstr>Century Gothic</vt:lpstr>
      <vt:lpstr>Wingdings 3</vt:lpstr>
      <vt:lpstr>Ion</vt:lpstr>
      <vt:lpstr>PowerPoint Presentation</vt:lpstr>
      <vt:lpstr>Chapters 49-57 The Lord’s Servant &amp; Zion’s Glory</vt:lpstr>
      <vt:lpstr>49: 5,6,8,9</vt:lpstr>
      <vt:lpstr>50:4-9</vt:lpstr>
      <vt:lpstr>51:1-3</vt:lpstr>
      <vt:lpstr>51:6-16</vt:lpstr>
      <vt:lpstr>51:22-23  Cup of God’s Wrath</vt:lpstr>
      <vt:lpstr>52:3-6</vt:lpstr>
      <vt:lpstr>52:7, 9,10</vt:lpstr>
      <vt:lpstr>52:13,14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Pickup</dc:creator>
  <cp:lastModifiedBy>Taylor Pickup</cp:lastModifiedBy>
  <cp:revision>33</cp:revision>
  <dcterms:created xsi:type="dcterms:W3CDTF">2016-11-12T17:50:23Z</dcterms:created>
  <dcterms:modified xsi:type="dcterms:W3CDTF">2016-11-16T23:17:41Z</dcterms:modified>
</cp:coreProperties>
</file>