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61" r:id="rId4"/>
    <p:sldId id="260" r:id="rId5"/>
    <p:sldId id="262" r:id="rId6"/>
    <p:sldId id="263" r:id="rId7"/>
    <p:sldId id="265" r:id="rId8"/>
    <p:sldId id="266" r:id="rId9"/>
    <p:sldId id="267" r:id="rId10"/>
    <p:sldId id="268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6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8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67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2828380"/>
            <a:ext cx="5459737" cy="256631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721" y="728440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1960341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1641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15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00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34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40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0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6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42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8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1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4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2346961"/>
            <a:ext cx="2550797" cy="21716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0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1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52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757449" y="2175766"/>
            <a:ext cx="7277669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65">
              <a:defRPr/>
            </a:pPr>
            <a:r>
              <a:rPr lang="en-US" sz="8625" kern="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Isaiah: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572308"/>
            <a:ext cx="9144000" cy="600164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914265">
              <a:defRPr/>
            </a:pPr>
            <a:r>
              <a:rPr lang="en-US" sz="3300" kern="0" dirty="0"/>
              <a:t>                    </a:t>
            </a:r>
            <a:r>
              <a:rPr lang="en-US" sz="3300" kern="0" dirty="0"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</a:rPr>
              <a:t>Portraits of Jesus</a:t>
            </a:r>
          </a:p>
        </p:txBody>
      </p:sp>
    </p:spTree>
    <p:extLst>
      <p:ext uri="{BB962C8B-B14F-4D97-AF65-F5344CB8AC3E}">
        <p14:creationId xmlns:p14="http://schemas.microsoft.com/office/powerpoint/2010/main" val="3923795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9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021" y="328987"/>
            <a:ext cx="7053542" cy="1050398"/>
          </a:xfr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 JULIAN" panose="02000000000000000000" pitchFamily="2" charset="0"/>
              </a:rPr>
              <a:t>Chapters 49-57</a:t>
            </a:r>
            <a:br>
              <a:rPr lang="en-US" dirty="0">
                <a:solidFill>
                  <a:schemeClr val="bg1"/>
                </a:solidFill>
                <a:latin typeface="AR JULIAN" panose="02000000000000000000" pitchFamily="2" charset="0"/>
              </a:rPr>
            </a:br>
            <a:r>
              <a:rPr lang="en-US" sz="3000" dirty="0">
                <a:solidFill>
                  <a:schemeClr val="bg1"/>
                </a:solidFill>
                <a:latin typeface="+mn-lt"/>
              </a:rPr>
              <a:t>The Lord’s Servant &amp; Zion’s Glory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729" y="1539690"/>
            <a:ext cx="6450661" cy="314661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8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48" y="304981"/>
            <a:ext cx="7053542" cy="1050398"/>
          </a:xfrm>
        </p:spPr>
        <p:txBody>
          <a:bodyPr/>
          <a:lstStyle/>
          <a:p>
            <a:r>
              <a:rPr lang="en-US" dirty="0"/>
              <a:t>55:1-3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005" y="893379"/>
            <a:ext cx="7934373" cy="3878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i="1" dirty="0"/>
              <a:t>Come, everyone who thirsts,</a:t>
            </a:r>
            <a:br>
              <a:rPr lang="en-US" sz="2100" i="1" dirty="0"/>
            </a:br>
            <a:r>
              <a:rPr lang="en-US" sz="2100" i="1" dirty="0"/>
              <a:t>    come to the waters;</a:t>
            </a:r>
            <a:br>
              <a:rPr lang="en-US" sz="2100" i="1" dirty="0"/>
            </a:br>
            <a:r>
              <a:rPr lang="en-US" sz="2100" i="1" dirty="0"/>
              <a:t>and he who has no money,</a:t>
            </a:r>
            <a:br>
              <a:rPr lang="en-US" sz="2100" i="1" dirty="0"/>
            </a:br>
            <a:r>
              <a:rPr lang="en-US" sz="2100" i="1" dirty="0"/>
              <a:t>    come, buy and eat!</a:t>
            </a:r>
            <a:br>
              <a:rPr lang="en-US" sz="2100" i="1" dirty="0"/>
            </a:br>
            <a:r>
              <a:rPr lang="en-US" sz="2100" i="1" dirty="0"/>
              <a:t>Come, buy wine and milk</a:t>
            </a:r>
            <a:br>
              <a:rPr lang="en-US" sz="2100" i="1" dirty="0"/>
            </a:br>
            <a:r>
              <a:rPr lang="en-US" sz="2100" i="1" dirty="0"/>
              <a:t>    without money and without price.</a:t>
            </a:r>
            <a:br>
              <a:rPr lang="en-US" sz="2100" i="1" dirty="0"/>
            </a:br>
            <a:r>
              <a:rPr lang="en-US" sz="2100" i="1" dirty="0"/>
              <a:t>Why do you spend your money for that which is not bread,</a:t>
            </a:r>
            <a:br>
              <a:rPr lang="en-US" sz="2100" i="1" dirty="0"/>
            </a:br>
            <a:r>
              <a:rPr lang="en-US" sz="2100" i="1" dirty="0"/>
              <a:t>    and your labor for that which does not satisfy?</a:t>
            </a:r>
            <a:br>
              <a:rPr lang="en-US" sz="2100" i="1" dirty="0"/>
            </a:br>
            <a:r>
              <a:rPr lang="en-US" sz="2100" i="1" dirty="0"/>
              <a:t>Listen diligently to me, and eat what is good,</a:t>
            </a:r>
            <a:br>
              <a:rPr lang="en-US" sz="2100" i="1" dirty="0"/>
            </a:br>
            <a:r>
              <a:rPr lang="en-US" sz="2100" i="1" dirty="0"/>
              <a:t>    and delight yourselves in rich food.</a:t>
            </a:r>
            <a:br>
              <a:rPr lang="en-US" sz="2100" i="1" dirty="0"/>
            </a:br>
            <a:r>
              <a:rPr lang="en-US" sz="2100" i="1" dirty="0"/>
              <a:t>Incline your ear, and come to me;</a:t>
            </a:r>
            <a:br>
              <a:rPr lang="en-US" sz="2100" i="1" dirty="0"/>
            </a:br>
            <a:r>
              <a:rPr lang="en-US" sz="2100" i="1" dirty="0"/>
              <a:t>    hear, that your soul may live;</a:t>
            </a:r>
            <a:br>
              <a:rPr lang="en-US" sz="2100" i="1" dirty="0"/>
            </a:br>
            <a:r>
              <a:rPr lang="en-US" sz="2100" i="1" dirty="0">
                <a:solidFill>
                  <a:srgbClr val="FFFF00"/>
                </a:solidFill>
              </a:rPr>
              <a:t>and I will make with you an everlasting covenant,</a:t>
            </a:r>
            <a:br>
              <a:rPr lang="en-US" sz="2100" i="1" dirty="0">
                <a:solidFill>
                  <a:srgbClr val="FFFF00"/>
                </a:solidFill>
              </a:rPr>
            </a:br>
            <a:r>
              <a:rPr lang="en-US" sz="2100" i="1" dirty="0">
                <a:solidFill>
                  <a:srgbClr val="FFFF00"/>
                </a:solidFill>
              </a:rPr>
              <a:t>    </a:t>
            </a:r>
            <a:r>
              <a:rPr lang="en-US" sz="2100" b="1" i="1" dirty="0">
                <a:solidFill>
                  <a:srgbClr val="FFFF00"/>
                </a:solidFill>
              </a:rPr>
              <a:t>my steadfast, sure love for David.</a:t>
            </a:r>
          </a:p>
        </p:txBody>
      </p:sp>
    </p:spTree>
    <p:extLst>
      <p:ext uri="{BB962C8B-B14F-4D97-AF65-F5344CB8AC3E}">
        <p14:creationId xmlns:p14="http://schemas.microsoft.com/office/powerpoint/2010/main" val="50527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55:6-9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584" y="924911"/>
            <a:ext cx="8354616" cy="37613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/>
              <a:t>Seek the </a:t>
            </a:r>
            <a:r>
              <a:rPr lang="en-US" sz="1800" i="1" cap="small" dirty="0"/>
              <a:t>Lord</a:t>
            </a:r>
            <a:r>
              <a:rPr lang="en-US" sz="1800" i="1" dirty="0"/>
              <a:t> while he may be found;</a:t>
            </a:r>
            <a:br>
              <a:rPr lang="en-US" sz="1800" i="1" dirty="0"/>
            </a:br>
            <a:r>
              <a:rPr lang="en-US" sz="1800" i="1" dirty="0"/>
              <a:t>    call upon him while he is near;</a:t>
            </a:r>
            <a:br>
              <a:rPr lang="en-US" sz="1800" i="1" dirty="0"/>
            </a:br>
            <a:r>
              <a:rPr lang="en-US" sz="1800" i="1" dirty="0"/>
              <a:t>let the wicked forsake his way,</a:t>
            </a:r>
            <a:br>
              <a:rPr lang="en-US" sz="1800" i="1" dirty="0"/>
            </a:br>
            <a:r>
              <a:rPr lang="en-US" sz="1800" i="1" dirty="0"/>
              <a:t>    and the unrighteous man his thoughts;</a:t>
            </a:r>
            <a:br>
              <a:rPr lang="en-US" sz="1800" i="1" dirty="0"/>
            </a:br>
            <a:r>
              <a:rPr lang="en-US" sz="1800" i="1" dirty="0"/>
              <a:t>let him return to the </a:t>
            </a:r>
            <a:r>
              <a:rPr lang="en-US" sz="1800" i="1" cap="small" dirty="0"/>
              <a:t>Lord</a:t>
            </a:r>
            <a:r>
              <a:rPr lang="en-US" sz="1800" i="1" dirty="0"/>
              <a:t>, that he may have compassion on him,</a:t>
            </a:r>
            <a:br>
              <a:rPr lang="en-US" sz="1800" i="1" dirty="0"/>
            </a:br>
            <a:r>
              <a:rPr lang="en-US" sz="1800" i="1" dirty="0"/>
              <a:t>    and to our God, for he will abundantly pardon.</a:t>
            </a:r>
            <a:br>
              <a:rPr lang="en-US" sz="1800" i="1" dirty="0"/>
            </a:br>
            <a:r>
              <a:rPr lang="en-US" sz="1800" i="1" dirty="0"/>
              <a:t>For my thoughts are not your thoughts,</a:t>
            </a:r>
            <a:br>
              <a:rPr lang="en-US" sz="1800" i="1" dirty="0"/>
            </a:br>
            <a:r>
              <a:rPr lang="en-US" sz="1800" i="1" dirty="0"/>
              <a:t>    neither are your ways my ways, declares the </a:t>
            </a:r>
            <a:r>
              <a:rPr lang="en-US" sz="1800" i="1" cap="small" dirty="0"/>
              <a:t>Lord</a:t>
            </a:r>
            <a:r>
              <a:rPr lang="en-US" sz="1800" i="1" dirty="0"/>
              <a:t>.</a:t>
            </a:r>
            <a:br>
              <a:rPr lang="en-US" sz="1800" i="1" dirty="0"/>
            </a:br>
            <a:r>
              <a:rPr lang="en-US" sz="1800" i="1" dirty="0"/>
              <a:t>For as the heavens are higher than the earth,</a:t>
            </a:r>
            <a:br>
              <a:rPr lang="en-US" sz="1800" i="1" dirty="0"/>
            </a:br>
            <a:r>
              <a:rPr lang="en-US" sz="1800" i="1" dirty="0"/>
              <a:t>    so are my ways higher than your ways</a:t>
            </a:r>
            <a:br>
              <a:rPr lang="en-US" sz="1800" i="1" dirty="0"/>
            </a:br>
            <a:r>
              <a:rPr lang="en-US" sz="1800" i="1" dirty="0"/>
              <a:t>    and my thoughts than your thoughts.</a:t>
            </a:r>
          </a:p>
        </p:txBody>
      </p:sp>
    </p:spTree>
    <p:extLst>
      <p:ext uri="{BB962C8B-B14F-4D97-AF65-F5344CB8AC3E}">
        <p14:creationId xmlns:p14="http://schemas.microsoft.com/office/powerpoint/2010/main" val="1272638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56:4-5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1019503"/>
            <a:ext cx="6709906" cy="3666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/>
              <a:t>To the eunuchs who keep my Sabbaths,</a:t>
            </a:r>
            <a:br>
              <a:rPr lang="en-US" sz="1800" i="1" dirty="0"/>
            </a:br>
            <a:r>
              <a:rPr lang="en-US" sz="1800" i="1" dirty="0"/>
              <a:t>    who choose the things that please me</a:t>
            </a:r>
            <a:br>
              <a:rPr lang="en-US" sz="1800" i="1" dirty="0"/>
            </a:br>
            <a:r>
              <a:rPr lang="en-US" sz="1800" i="1" dirty="0"/>
              <a:t>    and hold fast my covenant,</a:t>
            </a:r>
            <a:br>
              <a:rPr lang="en-US" sz="1800" i="1" dirty="0"/>
            </a:br>
            <a:r>
              <a:rPr lang="en-US" sz="1800" i="1" dirty="0">
                <a:solidFill>
                  <a:srgbClr val="FFFF00"/>
                </a:solidFill>
              </a:rPr>
              <a:t>I will give </a:t>
            </a:r>
            <a:r>
              <a:rPr lang="en-US" sz="1800" i="1" dirty="0"/>
              <a:t>in my house and within my walls</a:t>
            </a:r>
            <a:br>
              <a:rPr lang="en-US" sz="1800" i="1" dirty="0"/>
            </a:br>
            <a:r>
              <a:rPr lang="en-US" sz="1800" i="1" dirty="0"/>
              <a:t>   </a:t>
            </a:r>
            <a:r>
              <a:rPr lang="en-US" sz="1800" i="1" dirty="0">
                <a:solidFill>
                  <a:srgbClr val="FFFF00"/>
                </a:solidFill>
              </a:rPr>
              <a:t> a monument and a name</a:t>
            </a:r>
            <a:br>
              <a:rPr lang="en-US" sz="1800" i="1" dirty="0"/>
            </a:br>
            <a:r>
              <a:rPr lang="en-US" sz="1800" i="1" dirty="0"/>
              <a:t>    better than sons and daughters;</a:t>
            </a:r>
            <a:br>
              <a:rPr lang="en-US" sz="1800" i="1" dirty="0"/>
            </a:br>
            <a:r>
              <a:rPr lang="en-US" sz="1800" i="1" dirty="0"/>
              <a:t>I will give them an everlasting name</a:t>
            </a:r>
            <a:br>
              <a:rPr lang="en-US" sz="1800" i="1" dirty="0"/>
            </a:br>
            <a:r>
              <a:rPr lang="en-US" sz="1800" i="1" dirty="0"/>
              <a:t>    that shall not be cut off.</a:t>
            </a:r>
          </a:p>
        </p:txBody>
      </p:sp>
    </p:spTree>
    <p:extLst>
      <p:ext uri="{BB962C8B-B14F-4D97-AF65-F5344CB8AC3E}">
        <p14:creationId xmlns:p14="http://schemas.microsoft.com/office/powerpoint/2010/main" val="418218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56:6-7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152" y="998483"/>
            <a:ext cx="6875238" cy="3687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/>
              <a:t>And the foreigners who join themselves to the </a:t>
            </a:r>
            <a:r>
              <a:rPr lang="en-US" sz="1800" i="1" cap="small" dirty="0"/>
              <a:t>Lord</a:t>
            </a:r>
            <a:r>
              <a:rPr lang="en-US" sz="1800" i="1" dirty="0"/>
              <a:t>,</a:t>
            </a:r>
            <a:br>
              <a:rPr lang="en-US" sz="1800" i="1" dirty="0"/>
            </a:br>
            <a:r>
              <a:rPr lang="en-US" sz="1800" i="1" dirty="0"/>
              <a:t>    to minister to him, to love the name of the </a:t>
            </a:r>
            <a:r>
              <a:rPr lang="en-US" sz="1800" i="1" cap="small" dirty="0"/>
              <a:t>Lord</a:t>
            </a:r>
            <a:r>
              <a:rPr lang="en-US" sz="1800" i="1" dirty="0"/>
              <a:t>,</a:t>
            </a:r>
            <a:br>
              <a:rPr lang="en-US" sz="1800" i="1" dirty="0"/>
            </a:br>
            <a:r>
              <a:rPr lang="en-US" sz="1800" i="1" dirty="0"/>
              <a:t>    and to be his servants,</a:t>
            </a:r>
            <a:br>
              <a:rPr lang="en-US" sz="1800" i="1" dirty="0"/>
            </a:br>
            <a:r>
              <a:rPr lang="en-US" sz="1800" i="1" dirty="0"/>
              <a:t>everyone who keeps the Sabbath and does not profane it,</a:t>
            </a:r>
            <a:br>
              <a:rPr lang="en-US" sz="1800" i="1" dirty="0"/>
            </a:br>
            <a:r>
              <a:rPr lang="en-US" sz="1800" i="1" dirty="0"/>
              <a:t>    and holds fast my covenant—</a:t>
            </a:r>
            <a:br>
              <a:rPr lang="en-US" sz="1800" i="1" dirty="0"/>
            </a:br>
            <a:r>
              <a:rPr lang="en-US" sz="1800" i="1" dirty="0">
                <a:solidFill>
                  <a:srgbClr val="FFFF00"/>
                </a:solidFill>
              </a:rPr>
              <a:t>these I will bring to my holy mountain</a:t>
            </a:r>
            <a:r>
              <a:rPr lang="en-US" sz="1800" i="1" dirty="0"/>
              <a:t>,</a:t>
            </a:r>
            <a:br>
              <a:rPr lang="en-US" sz="1800" i="1" dirty="0"/>
            </a:br>
            <a:r>
              <a:rPr lang="en-US" sz="1800" i="1" dirty="0"/>
              <a:t>    and make them joyful in my house of prayer;</a:t>
            </a:r>
            <a:br>
              <a:rPr lang="en-US" sz="1800" i="1" dirty="0"/>
            </a:br>
            <a:r>
              <a:rPr lang="en-US" sz="1800" i="1" dirty="0"/>
              <a:t>their burnt offerings and their sacrifices</a:t>
            </a:r>
            <a:br>
              <a:rPr lang="en-US" sz="1800" i="1" dirty="0"/>
            </a:br>
            <a:r>
              <a:rPr lang="en-US" sz="1800" i="1" dirty="0"/>
              <a:t>    will be accepted on my altar;</a:t>
            </a:r>
            <a:br>
              <a:rPr lang="en-US" sz="1800" i="1" dirty="0"/>
            </a:br>
            <a:r>
              <a:rPr lang="en-US" sz="1800" b="1" i="1" dirty="0"/>
              <a:t>for my house shall be called a house of prayer</a:t>
            </a:r>
            <a:br>
              <a:rPr lang="en-US" sz="1800" b="1" i="1" dirty="0"/>
            </a:br>
            <a:r>
              <a:rPr lang="en-US" sz="1800" b="1" i="1" dirty="0"/>
              <a:t>    for all peoples.”</a:t>
            </a:r>
          </a:p>
        </p:txBody>
      </p:sp>
    </p:spTree>
    <p:extLst>
      <p:ext uri="{BB962C8B-B14F-4D97-AF65-F5344CB8AC3E}">
        <p14:creationId xmlns:p14="http://schemas.microsoft.com/office/powerpoint/2010/main" val="39607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35" y="97800"/>
            <a:ext cx="7053542" cy="1050398"/>
          </a:xfrm>
        </p:spPr>
        <p:txBody>
          <a:bodyPr/>
          <a:lstStyle/>
          <a:p>
            <a:r>
              <a:rPr lang="en-US" dirty="0"/>
              <a:t>Chapter 57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220" y="683172"/>
            <a:ext cx="7769242" cy="43512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b="1" i="1" dirty="0"/>
              <a:t>The righteous man </a:t>
            </a:r>
            <a:r>
              <a:rPr lang="en-US" sz="1800" i="1" dirty="0"/>
              <a:t>perishes,</a:t>
            </a:r>
            <a:br>
              <a:rPr lang="en-US" sz="1800" i="1" dirty="0"/>
            </a:br>
            <a:r>
              <a:rPr lang="en-US" sz="1800" i="1" dirty="0"/>
              <a:t>    and no one lays it to heart;</a:t>
            </a:r>
            <a:br>
              <a:rPr lang="en-US" sz="1800" i="1" dirty="0"/>
            </a:br>
            <a:r>
              <a:rPr lang="en-US" sz="1800" i="1" dirty="0"/>
              <a:t>devout men are taken away,</a:t>
            </a:r>
            <a:br>
              <a:rPr lang="en-US" sz="1800" i="1" dirty="0"/>
            </a:br>
            <a:r>
              <a:rPr lang="en-US" sz="1800" i="1" dirty="0"/>
              <a:t>    while no one understands.</a:t>
            </a:r>
            <a:br>
              <a:rPr lang="en-US" sz="1800" i="1" dirty="0"/>
            </a:br>
            <a:r>
              <a:rPr lang="en-US" sz="1800" i="1" dirty="0"/>
              <a:t>For the righteous man is taken away from calamity;</a:t>
            </a:r>
            <a:br>
              <a:rPr lang="en-US" sz="1800" i="1" dirty="0"/>
            </a:br>
            <a:r>
              <a:rPr lang="en-US" sz="1800" i="1" baseline="30000" dirty="0"/>
              <a:t> </a:t>
            </a:r>
            <a:r>
              <a:rPr lang="en-US" sz="1800" i="1" dirty="0"/>
              <a:t>  </a:t>
            </a:r>
            <a:r>
              <a:rPr lang="en-US" sz="1800" b="1" i="1" dirty="0"/>
              <a:t> he enters into peace</a:t>
            </a:r>
            <a:r>
              <a:rPr lang="en-US" sz="1800" i="1" dirty="0"/>
              <a:t>;</a:t>
            </a:r>
            <a:br>
              <a:rPr lang="en-US" sz="1800" i="1" dirty="0"/>
            </a:br>
            <a:r>
              <a:rPr lang="en-US" sz="1800" i="1" dirty="0"/>
              <a:t>they rest in their beds</a:t>
            </a:r>
            <a:br>
              <a:rPr lang="en-US" sz="1800" i="1" dirty="0"/>
            </a:br>
            <a:r>
              <a:rPr lang="en-US" sz="1800" i="1" dirty="0"/>
              <a:t>    who walk in their uprightness…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i="1" dirty="0"/>
              <a:t>For thus says the One who is high and lifted up,</a:t>
            </a:r>
            <a:br>
              <a:rPr lang="en-US" sz="1800" i="1" dirty="0"/>
            </a:br>
            <a:r>
              <a:rPr lang="en-US" sz="1800" i="1" dirty="0"/>
              <a:t>    who inhabits eternity, whose name is Holy:</a:t>
            </a:r>
            <a:br>
              <a:rPr lang="en-US" sz="1800" i="1" dirty="0"/>
            </a:br>
            <a:r>
              <a:rPr lang="en-US" sz="1800" i="1" dirty="0"/>
              <a:t>“I dwell in the high and holy place,</a:t>
            </a:r>
            <a:br>
              <a:rPr lang="en-US" sz="1800" i="1" dirty="0"/>
            </a:br>
            <a:r>
              <a:rPr lang="en-US" sz="1800" i="1" dirty="0"/>
              <a:t>    and also with him who is of a contrite and lowly spirit,</a:t>
            </a:r>
            <a:br>
              <a:rPr lang="en-US" sz="1800" i="1" dirty="0"/>
            </a:br>
            <a:r>
              <a:rPr lang="en-US" sz="1800" i="1" dirty="0"/>
              <a:t>to revive the spirit of the lowly,</a:t>
            </a:r>
            <a:br>
              <a:rPr lang="en-US" sz="1800" i="1" dirty="0"/>
            </a:br>
            <a:r>
              <a:rPr lang="en-US" sz="1800" i="1" dirty="0"/>
              <a:t>    and to revive the heart of the contrite.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i="1" dirty="0"/>
              <a:t>…</a:t>
            </a:r>
            <a:r>
              <a:rPr lang="en-US" sz="1800" b="1" i="1" dirty="0"/>
              <a:t>But the wicked </a:t>
            </a:r>
            <a:r>
              <a:rPr lang="en-US" sz="1800" i="1" dirty="0"/>
              <a:t>are like the tossing sea;</a:t>
            </a:r>
            <a:br>
              <a:rPr lang="en-US" sz="1800" i="1" dirty="0"/>
            </a:br>
            <a:r>
              <a:rPr lang="en-US" sz="1800" i="1" dirty="0"/>
              <a:t>    for it cannot be quiet,</a:t>
            </a:r>
            <a:br>
              <a:rPr lang="en-US" sz="1800" i="1" dirty="0"/>
            </a:br>
            <a:r>
              <a:rPr lang="en-US" sz="1800" i="1" dirty="0"/>
              <a:t>    and its waters toss up mire and dirt.</a:t>
            </a:r>
            <a:br>
              <a:rPr lang="en-US" sz="1800" i="1" dirty="0"/>
            </a:br>
            <a:r>
              <a:rPr lang="en-US" sz="1800" b="1" i="1" dirty="0"/>
              <a:t>There is no peace</a:t>
            </a:r>
            <a:r>
              <a:rPr lang="en-US" sz="1800" i="1" dirty="0"/>
              <a:t>,” says my God, “for the wicked.”</a:t>
            </a:r>
          </a:p>
        </p:txBody>
      </p:sp>
    </p:spTree>
    <p:extLst>
      <p:ext uri="{BB962C8B-B14F-4D97-AF65-F5344CB8AC3E}">
        <p14:creationId xmlns:p14="http://schemas.microsoft.com/office/powerpoint/2010/main" val="117125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57:3-13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089" y="1072055"/>
            <a:ext cx="8082455" cy="3614245"/>
          </a:xfrm>
        </p:spPr>
        <p:txBody>
          <a:bodyPr>
            <a:normAutofit/>
          </a:bodyPr>
          <a:lstStyle/>
          <a:p>
            <a:r>
              <a:rPr lang="en-US" dirty="0"/>
              <a:t>sorcery, adultery, transgression, deceit, lust, slaughtering children, idolatry</a:t>
            </a:r>
          </a:p>
          <a:p>
            <a:pPr marL="0" indent="0">
              <a:buNone/>
            </a:pPr>
            <a:r>
              <a:rPr lang="en-US" dirty="0"/>
              <a:t>	 </a:t>
            </a:r>
          </a:p>
          <a:p>
            <a:r>
              <a:rPr lang="en-US" sz="1800" dirty="0">
                <a:solidFill>
                  <a:prstClr val="white"/>
                </a:solidFill>
              </a:rPr>
              <a:t>Whom are you mocking? (vs. 4)</a:t>
            </a:r>
          </a:p>
          <a:p>
            <a:r>
              <a:rPr lang="en-US" sz="1800" dirty="0"/>
              <a:t>Shall I relent for these things? (vs. 6)</a:t>
            </a:r>
          </a:p>
          <a:p>
            <a:r>
              <a:rPr lang="en-US" sz="1800" dirty="0"/>
              <a:t>Have I not held my peace, even for a long time,</a:t>
            </a:r>
            <a:br>
              <a:rPr lang="en-US" sz="1800" dirty="0"/>
            </a:br>
            <a:r>
              <a:rPr lang="en-US" sz="1800" dirty="0"/>
              <a:t>    and you do not fear me? (vs. 11)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0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57:17-19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952" y="1098255"/>
            <a:ext cx="7191909" cy="3146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/>
              <a:t>Because of the iniquity of his unjust gain I was angry,</a:t>
            </a:r>
            <a:br>
              <a:rPr lang="en-US" sz="1800" i="1" dirty="0"/>
            </a:br>
            <a:r>
              <a:rPr lang="en-US" sz="1800" i="1" dirty="0"/>
              <a:t>    I struck him; I hid my face and was angry,</a:t>
            </a:r>
            <a:br>
              <a:rPr lang="en-US" sz="1800" i="1" dirty="0"/>
            </a:br>
            <a:r>
              <a:rPr lang="en-US" sz="1800" i="1" dirty="0"/>
              <a:t>    but he went on backsliding in the way of his own heart.</a:t>
            </a:r>
            <a:br>
              <a:rPr lang="en-US" sz="1800" i="1" dirty="0"/>
            </a:br>
            <a:r>
              <a:rPr lang="en-US" sz="1800" i="1" dirty="0"/>
              <a:t>I have seen his ways, but I will heal him;</a:t>
            </a:r>
            <a:br>
              <a:rPr lang="en-US" sz="1800" i="1" dirty="0"/>
            </a:br>
            <a:r>
              <a:rPr lang="en-US" sz="1800" i="1" dirty="0"/>
              <a:t>    I will lead him and restore comfort to him and his mourners,</a:t>
            </a:r>
            <a:br>
              <a:rPr lang="en-US" sz="1800" i="1" dirty="0"/>
            </a:br>
            <a:r>
              <a:rPr lang="en-US" sz="1800" i="1" baseline="30000" dirty="0"/>
              <a:t> </a:t>
            </a:r>
            <a:r>
              <a:rPr lang="en-US" sz="1800" i="1" dirty="0"/>
              <a:t>   creating the fruit of the lips.</a:t>
            </a:r>
            <a:br>
              <a:rPr lang="en-US" sz="1800" i="1" dirty="0"/>
            </a:br>
            <a:r>
              <a:rPr lang="en-US" sz="1800" i="1" dirty="0"/>
              <a:t>Peace, peace, to the far and to the near,” says the </a:t>
            </a:r>
            <a:r>
              <a:rPr lang="en-US" sz="1800" i="1" cap="small" dirty="0"/>
              <a:t>Lord</a:t>
            </a:r>
            <a:r>
              <a:rPr lang="en-US" sz="1800" i="1" dirty="0"/>
              <a:t>,</a:t>
            </a:r>
            <a:br>
              <a:rPr lang="en-US" sz="1800" i="1" dirty="0"/>
            </a:br>
            <a:r>
              <a:rPr lang="en-US" sz="1800" i="1" dirty="0"/>
              <a:t>    “and I will heal him.</a:t>
            </a:r>
          </a:p>
        </p:txBody>
      </p:sp>
    </p:spTree>
    <p:extLst>
      <p:ext uri="{BB962C8B-B14F-4D97-AF65-F5344CB8AC3E}">
        <p14:creationId xmlns:p14="http://schemas.microsoft.com/office/powerpoint/2010/main" val="2083033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1862</TotalTime>
  <Words>80</Words>
  <Application>Microsoft Office PowerPoint</Application>
  <PresentationFormat>On-screen Show (16:9)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 JULIAN</vt:lpstr>
      <vt:lpstr>Arial</vt:lpstr>
      <vt:lpstr>Century Gothic</vt:lpstr>
      <vt:lpstr>Wingdings 3</vt:lpstr>
      <vt:lpstr>Ion</vt:lpstr>
      <vt:lpstr>PowerPoint Presentation</vt:lpstr>
      <vt:lpstr>Chapters 49-57 The Lord’s Servant &amp; Zion’s Glory</vt:lpstr>
      <vt:lpstr>55:1-3</vt:lpstr>
      <vt:lpstr>55:6-9</vt:lpstr>
      <vt:lpstr>56:4-5</vt:lpstr>
      <vt:lpstr>56:6-7</vt:lpstr>
      <vt:lpstr>Chapter 57</vt:lpstr>
      <vt:lpstr>57:3-13</vt:lpstr>
      <vt:lpstr>57:17-19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Pickup</dc:creator>
  <cp:lastModifiedBy>Taylor Pickup</cp:lastModifiedBy>
  <cp:revision>16</cp:revision>
  <dcterms:created xsi:type="dcterms:W3CDTF">2016-11-22T16:20:40Z</dcterms:created>
  <dcterms:modified xsi:type="dcterms:W3CDTF">2016-11-23T23:23:12Z</dcterms:modified>
</cp:coreProperties>
</file>